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810" r:id="rId5"/>
  </p:sldMasterIdLst>
  <p:notesMasterIdLst>
    <p:notesMasterId r:id="rId20"/>
  </p:notesMasterIdLst>
  <p:handoutMasterIdLst>
    <p:handoutMasterId r:id="rId21"/>
  </p:handoutMasterIdLst>
  <p:sldIdLst>
    <p:sldId id="1893" r:id="rId6"/>
    <p:sldId id="2173" r:id="rId7"/>
    <p:sldId id="2504" r:id="rId8"/>
    <p:sldId id="1534" r:id="rId9"/>
    <p:sldId id="2187" r:id="rId10"/>
    <p:sldId id="2477" r:id="rId11"/>
    <p:sldId id="2481" r:id="rId12"/>
    <p:sldId id="2497" r:id="rId13"/>
    <p:sldId id="2505" r:id="rId14"/>
    <p:sldId id="2122" r:id="rId15"/>
    <p:sldId id="2498" r:id="rId16"/>
    <p:sldId id="2494" r:id="rId17"/>
    <p:sldId id="2503" r:id="rId18"/>
    <p:sldId id="2502" r:id="rId19"/>
  </p:sldIdLst>
  <p:sldSz cx="9144000" cy="5143500" type="screen16x9"/>
  <p:notesSz cx="7099300" cy="10234613"/>
  <p:defaultTextStyle>
    <a:defPPr>
      <a:defRPr lang="en-US"/>
    </a:defPPr>
    <a:lvl1pPr marL="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0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6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22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7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32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7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43" algn="l" defTabSz="91431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5443" userDrawn="1">
          <p15:clr>
            <a:srgbClr val="A4A3A4"/>
          </p15:clr>
        </p15:guide>
        <p15:guide id="4" pos="1292" userDrawn="1">
          <p15:clr>
            <a:srgbClr val="A4A3A4"/>
          </p15:clr>
        </p15:guide>
        <p15:guide id="5" pos="136" userDrawn="1">
          <p15:clr>
            <a:srgbClr val="A4A3A4"/>
          </p15:clr>
        </p15:guide>
        <p15:guide id="6" pos="3447" userDrawn="1">
          <p15:clr>
            <a:srgbClr val="A4A3A4"/>
          </p15:clr>
        </p15:guide>
        <p15:guide id="7" pos="3651" userDrawn="1">
          <p15:clr>
            <a:srgbClr val="A4A3A4"/>
          </p15:clr>
        </p15:guide>
        <p15:guide id="8" orient="horz" pos="917" userDrawn="1">
          <p15:clr>
            <a:srgbClr val="A4A3A4"/>
          </p15:clr>
        </p15:guide>
        <p15:guide id="9" pos="4422" userDrawn="1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orient="horz" pos="486" userDrawn="1">
          <p15:clr>
            <a:srgbClr val="A4A3A4"/>
          </p15:clr>
        </p15:guide>
        <p15:guide id="12" orient="horz" pos="1756" userDrawn="1">
          <p15:clr>
            <a:srgbClr val="A4A3A4"/>
          </p15:clr>
        </p15:guide>
        <p15:guide id="13" orient="horz" pos="1643" userDrawn="1">
          <p15:clr>
            <a:srgbClr val="A4A3A4"/>
          </p15:clr>
        </p15:guide>
        <p15:guide id="14" pos="272" userDrawn="1">
          <p15:clr>
            <a:srgbClr val="A4A3A4"/>
          </p15:clr>
        </p15:guide>
        <p15:guide id="15" pos="2880" userDrawn="1">
          <p15:clr>
            <a:srgbClr val="A4A3A4"/>
          </p15:clr>
        </p15:guide>
        <p15:guide id="16" pos="2222" userDrawn="1">
          <p15:clr>
            <a:srgbClr val="A4A3A4"/>
          </p15:clr>
        </p15:guide>
        <p15:guide id="17" orient="horz" pos="2051" userDrawn="1">
          <p15:clr>
            <a:srgbClr val="A4A3A4"/>
          </p15:clr>
        </p15:guide>
        <p15:guide id="19" orient="horz" pos="1461" userDrawn="1">
          <p15:clr>
            <a:srgbClr val="A4A3A4"/>
          </p15:clr>
        </p15:guide>
        <p15:guide id="20" orient="horz" pos="225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arina Balande" initials="KB" lastIdx="6" clrIdx="0">
    <p:extLst>
      <p:ext uri="{19B8F6BF-5375-455C-9EA6-DF929625EA0E}">
        <p15:presenceInfo xmlns:p15="http://schemas.microsoft.com/office/powerpoint/2012/main" userId="Katharina Balande" providerId="None"/>
      </p:ext>
    </p:extLst>
  </p:cmAuthor>
  <p:cmAuthor id="2" name="Beat Fahrni" initials="BF" lastIdx="1" clrIdx="1"/>
  <p:cmAuthor id="3" name="Valentin Wepfer" initials="VW" lastIdx="1" clrIdx="2">
    <p:extLst>
      <p:ext uri="{19B8F6BF-5375-455C-9EA6-DF929625EA0E}">
        <p15:presenceInfo xmlns:p15="http://schemas.microsoft.com/office/powerpoint/2012/main" userId="Valentin Wepf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463"/>
    <a:srgbClr val="FF7904"/>
    <a:srgbClr val="6F1514"/>
    <a:srgbClr val="D2AC9F"/>
    <a:srgbClr val="D9D9D9"/>
    <a:srgbClr val="F5AE33"/>
    <a:srgbClr val="FFC721"/>
    <a:srgbClr val="FBB034"/>
    <a:srgbClr val="F5E231"/>
    <a:srgbClr val="711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ittlere Formatvorlage 1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2833802-FEF1-4C79-8D5D-14CF1EAF98D9}" styleName="Helle Formatvorlage 2 - Akz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2838BEF-8BB2-4498-84A7-C5851F593DF1}" styleName="Mittlere Formatvorlage 4 - Akz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Helle Formatvorlage 3 - Akz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0"/>
    <p:restoredTop sz="94694"/>
  </p:normalViewPr>
  <p:slideViewPr>
    <p:cSldViewPr snapToGrid="0" showGuides="1">
      <p:cViewPr varScale="1">
        <p:scale>
          <a:sx n="156" d="100"/>
          <a:sy n="156" d="100"/>
        </p:scale>
        <p:origin x="576" y="168"/>
      </p:cViewPr>
      <p:guideLst>
        <p:guide orient="horz"/>
        <p:guide pos="5443"/>
        <p:guide pos="1292"/>
        <p:guide pos="136"/>
        <p:guide pos="3447"/>
        <p:guide pos="3651"/>
        <p:guide orient="horz" pos="917"/>
        <p:guide pos="4422"/>
        <p:guide pos="2132"/>
        <p:guide orient="horz" pos="486"/>
        <p:guide orient="horz" pos="1756"/>
        <p:guide orient="horz" pos="1643"/>
        <p:guide pos="272"/>
        <p:guide pos="2880"/>
        <p:guide pos="2222"/>
        <p:guide orient="horz" pos="2051"/>
        <p:guide orient="horz" pos="1461"/>
        <p:guide orient="horz" pos="225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3225"/>
        <p:guide pos="2238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5475" tIns="47737" rIns="95475" bIns="4773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5475" tIns="47737" rIns="95475" bIns="47737" rtlCol="0"/>
          <a:lstStyle>
            <a:lvl1pPr algn="r">
              <a:defRPr sz="1300"/>
            </a:lvl1pPr>
          </a:lstStyle>
          <a:p>
            <a:fld id="{6F8CDCAF-94CA-4273-8B44-57A72A4FCA79}" type="datetimeFigureOut">
              <a:rPr lang="en-GB" smtClean="0"/>
              <a:pPr/>
              <a:t>28/04/2024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11"/>
            <a:ext cx="3076364" cy="513507"/>
          </a:xfrm>
          <a:prstGeom prst="rect">
            <a:avLst/>
          </a:prstGeom>
        </p:spPr>
        <p:txBody>
          <a:bodyPr vert="horz" lIns="95475" tIns="47737" rIns="95475" bIns="4773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11"/>
            <a:ext cx="3076364" cy="513507"/>
          </a:xfrm>
          <a:prstGeom prst="rect">
            <a:avLst/>
          </a:prstGeom>
        </p:spPr>
        <p:txBody>
          <a:bodyPr vert="horz" lIns="95475" tIns="47737" rIns="95475" bIns="47737" rtlCol="0" anchor="b"/>
          <a:lstStyle>
            <a:lvl1pPr algn="r">
              <a:defRPr sz="1300"/>
            </a:lvl1pPr>
          </a:lstStyle>
          <a:p>
            <a:fld id="{85B31F65-1F52-45DC-BC48-407F16329FE1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9391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223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5475" tIns="47737" rIns="95475" bIns="4773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5475" tIns="47737" rIns="95475" bIns="47737" rtlCol="0"/>
          <a:lstStyle>
            <a:lvl1pPr algn="r">
              <a:defRPr sz="1300"/>
            </a:lvl1pPr>
          </a:lstStyle>
          <a:p>
            <a:fld id="{41CCD794-5EFD-4BD1-A91C-F8D7D73EC4AB}" type="datetimeFigureOut">
              <a:rPr lang="en-GB" smtClean="0"/>
              <a:pPr/>
              <a:t>28/04/2024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77838" y="1279525"/>
            <a:ext cx="6143625" cy="3455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75" tIns="47737" rIns="95475" bIns="47737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1" y="4925410"/>
            <a:ext cx="5679440" cy="4029879"/>
          </a:xfrm>
          <a:prstGeom prst="rect">
            <a:avLst/>
          </a:prstGeom>
        </p:spPr>
        <p:txBody>
          <a:bodyPr vert="horz" lIns="95475" tIns="47737" rIns="95475" bIns="47737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11"/>
            <a:ext cx="3076364" cy="513507"/>
          </a:xfrm>
          <a:prstGeom prst="rect">
            <a:avLst/>
          </a:prstGeom>
        </p:spPr>
        <p:txBody>
          <a:bodyPr vert="horz" lIns="95475" tIns="47737" rIns="95475" bIns="4773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11"/>
            <a:ext cx="3076364" cy="513507"/>
          </a:xfrm>
          <a:prstGeom prst="rect">
            <a:avLst/>
          </a:prstGeom>
        </p:spPr>
        <p:txBody>
          <a:bodyPr vert="horz" lIns="95475" tIns="47737" rIns="95475" bIns="47737" rtlCol="0" anchor="b"/>
          <a:lstStyle>
            <a:lvl1pPr algn="r">
              <a:defRPr sz="1300"/>
            </a:lvl1pPr>
          </a:lstStyle>
          <a:p>
            <a:fld id="{5DC97C18-25E6-4F43-BC4F-37FC7C43692A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54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FJE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97C18-25E6-4F43-BC4F-37FC7C43692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91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FJE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97C18-25E6-4F43-BC4F-37FC7C43692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64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de-CH" dirty="0"/>
              <a:t>Vollerschliessung – ALLE die wollen werden erschlossen</a:t>
            </a:r>
          </a:p>
          <a:p>
            <a:pPr marL="268287" lvl="2" indent="0">
              <a:buNone/>
            </a:pPr>
            <a:r>
              <a:rPr lang="de-CH" dirty="0">
                <a:sym typeface="Wingdings" panose="05000000000000000000" pitchFamily="2" charset="2"/>
              </a:rPr>
              <a:t> Bedingung: Take-</a:t>
            </a:r>
            <a:r>
              <a:rPr lang="de-CH" dirty="0" err="1">
                <a:sym typeface="Wingdings" panose="05000000000000000000" pitchFamily="2" charset="2"/>
              </a:rPr>
              <a:t>up</a:t>
            </a:r>
            <a:r>
              <a:rPr lang="de-CH" dirty="0">
                <a:sym typeface="Wingdings" panose="05000000000000000000" pitchFamily="2" charset="2"/>
              </a:rPr>
              <a:t>-Rate 60% </a:t>
            </a:r>
            <a:endParaRPr lang="de-CH" dirty="0"/>
          </a:p>
          <a:p>
            <a:pPr lvl="1"/>
            <a:r>
              <a:rPr lang="de-CH" dirty="0"/>
              <a:t>Partnerschaftliche Lösung mit langfristigem Werterhalt für die Gemeinden</a:t>
            </a:r>
          </a:p>
          <a:p>
            <a:pPr marL="268287" lvl="2" indent="0">
              <a:buNone/>
            </a:pP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/>
              <a:t>Teilweise und schrittweise Heimfall ab 40 Jahren</a:t>
            </a:r>
          </a:p>
          <a:p>
            <a:pPr lvl="1"/>
            <a:r>
              <a:rPr lang="de-CH" dirty="0"/>
              <a:t>Open Access Lösung – offen und zugänglich für alle Provider</a:t>
            </a:r>
          </a:p>
          <a:p>
            <a:pPr lvl="1"/>
            <a:r>
              <a:rPr lang="de-CH" dirty="0"/>
              <a:t>Zusammenarbeit mit lokalen Tief- und Leitungsbau-Unternehmen</a:t>
            </a:r>
          </a:p>
          <a:p>
            <a:pPr lvl="1"/>
            <a:r>
              <a:rPr lang="de-CH" dirty="0"/>
              <a:t>Fixe Kosten pro Gemeinde</a:t>
            </a:r>
          </a:p>
          <a:p>
            <a:pPr lvl="1"/>
            <a:r>
              <a:rPr lang="de-CH" dirty="0"/>
              <a:t>Attraktive Bedingungen für die Grundstückbesitzenden </a:t>
            </a:r>
          </a:p>
          <a:p>
            <a:pPr lvl="1"/>
            <a:r>
              <a:rPr lang="de-CH" dirty="0"/>
              <a:t>Volles Kostenrisiko bei der Regionale Glasfaser Schweiz AG</a:t>
            </a:r>
          </a:p>
          <a:p>
            <a:pPr lvl="1"/>
            <a:r>
              <a:rPr lang="de-CH" dirty="0"/>
              <a:t>Es besteht in keinem Fall eine Nachzahlungspflicht der Gemeinden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97C18-25E6-4F43-BC4F-37FC7C43692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205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97C18-25E6-4F43-BC4F-37FC7C43692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572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97C18-25E6-4F43-BC4F-37FC7C43692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639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C97C18-25E6-4F43-BC4F-37FC7C43692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93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/>
              <a:t>FJE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C97C18-25E6-4F43-BC4F-37FC7C43692A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1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394749" y="723900"/>
            <a:ext cx="7206201" cy="453562"/>
          </a:xfrm>
          <a:prstGeom prst="rect">
            <a:avLst/>
          </a:prstGeom>
          <a:noFill/>
          <a:effectLst>
            <a:outerShdw blurRad="38100" dist="25400" dir="2700000" algn="tl" rotWithShape="0">
              <a:srgbClr val="6F1514">
                <a:alpha val="30000"/>
              </a:srgbClr>
            </a:outerShdw>
          </a:effectLst>
        </p:spPr>
        <p:txBody>
          <a:bodyPr lIns="0" tIns="0" rIns="0" bIns="0" anchor="b" anchorCtr="0"/>
          <a:lstStyle>
            <a:lvl1pPr algn="l">
              <a:lnSpc>
                <a:spcPct val="85000"/>
              </a:lnSpc>
              <a:spcBef>
                <a:spcPts val="0"/>
              </a:spcBef>
              <a:defRPr sz="2800" b="1" i="0" cap="all" spc="90" baseline="0">
                <a:solidFill>
                  <a:srgbClr val="F5AE33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1236728"/>
            <a:ext cx="8424862" cy="25707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None/>
              <a:defRPr sz="1600" b="0" i="0" cap="none" spc="90" baseline="0">
                <a:solidFill>
                  <a:srgbClr val="6F15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err="1"/>
              <a:t>Untertitel</a:t>
            </a:r>
            <a:endParaRPr lang="en-GB" noProof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75017" y="2741599"/>
            <a:ext cx="6469241" cy="258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E6C015D-8BF4-9EA2-CBBE-4DFF97C94196}"/>
              </a:ext>
            </a:extLst>
          </p:cNvPr>
          <p:cNvCxnSpPr>
            <a:cxnSpLocks/>
          </p:cNvCxnSpPr>
          <p:nvPr userDrawn="1"/>
        </p:nvCxnSpPr>
        <p:spPr>
          <a:xfrm>
            <a:off x="376767" y="1612610"/>
            <a:ext cx="8443383" cy="0"/>
          </a:xfrm>
          <a:prstGeom prst="line">
            <a:avLst/>
          </a:prstGeom>
          <a:ln w="9525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49BD40D5-A919-908F-7E1F-12B2515455C3}"/>
              </a:ext>
            </a:extLst>
          </p:cNvPr>
          <p:cNvGrpSpPr/>
          <p:nvPr userDrawn="1"/>
        </p:nvGrpSpPr>
        <p:grpSpPr>
          <a:xfrm>
            <a:off x="1595135" y="2281728"/>
            <a:ext cx="2261007" cy="2169622"/>
            <a:chOff x="1203867" y="2205528"/>
            <a:chExt cx="2480826" cy="2380556"/>
          </a:xfrm>
        </p:grpSpPr>
        <p:pic>
          <p:nvPicPr>
            <p:cNvPr id="5" name="Grafik 4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78338B75-A568-BD72-13FB-56C544B440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03867" y="2205528"/>
              <a:ext cx="2064958" cy="2380556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9556685D-3B8D-64F6-E6D0-F1DD410EFA05}"/>
                </a:ext>
              </a:extLst>
            </p:cNvPr>
            <p:cNvSpPr/>
            <p:nvPr userDrawn="1"/>
          </p:nvSpPr>
          <p:spPr>
            <a:xfrm>
              <a:off x="3011363" y="2934162"/>
              <a:ext cx="673330" cy="66501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41CAA0BF-7BA5-A1A6-E05E-ABC26E060AB0}"/>
              </a:ext>
            </a:extLst>
          </p:cNvPr>
          <p:cNvGrpSpPr/>
          <p:nvPr userDrawn="1"/>
        </p:nvGrpSpPr>
        <p:grpSpPr>
          <a:xfrm>
            <a:off x="5451880" y="2089150"/>
            <a:ext cx="2473246" cy="2408265"/>
            <a:chOff x="5636030" y="2020976"/>
            <a:chExt cx="2647602" cy="2578040"/>
          </a:xfrm>
        </p:grpSpPr>
        <p:pic>
          <p:nvPicPr>
            <p:cNvPr id="7" name="Grafik 6" descr="Ein Bild, das Text enthält.&#10;&#10;Automatisch generierte Beschreibung">
              <a:extLst>
                <a:ext uri="{FF2B5EF4-FFF2-40B4-BE49-F238E27FC236}">
                  <a16:creationId xmlns:a16="http://schemas.microsoft.com/office/drawing/2014/main" id="{72245E76-5B27-4552-5303-37AD5A7D1EC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clrChange>
                <a:clrFrom>
                  <a:srgbClr val="F4F4F4"/>
                </a:clrFrom>
                <a:clrTo>
                  <a:srgbClr val="F4F4F4">
                    <a:alpha val="0"/>
                  </a:srgbClr>
                </a:clrTo>
              </a:clrChange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4382" y="2020976"/>
              <a:ext cx="2319250" cy="2578040"/>
            </a:xfrm>
            <a:prstGeom prst="rect">
              <a:avLst/>
            </a:prstGeom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52CF7C3C-F5EE-46CA-54A1-2E57198518D7}"/>
                </a:ext>
              </a:extLst>
            </p:cNvPr>
            <p:cNvSpPr/>
            <p:nvPr userDrawn="1"/>
          </p:nvSpPr>
          <p:spPr>
            <a:xfrm>
              <a:off x="5636030" y="2946862"/>
              <a:ext cx="673330" cy="66501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de-CH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pic>
        <p:nvPicPr>
          <p:cNvPr id="12" name="Grafik 11" descr="Ein Bild, das Karte enthält.&#10;&#10;Automatisch generierte Beschreibung">
            <a:extLst>
              <a:ext uri="{FF2B5EF4-FFF2-40B4-BE49-F238E27FC236}">
                <a16:creationId xmlns:a16="http://schemas.microsoft.com/office/drawing/2014/main" id="{BB4046EE-7F52-66DF-3949-BAF8E47B50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183" y="1744564"/>
            <a:ext cx="4324368" cy="3145812"/>
          </a:xfrm>
          <a:prstGeom prst="rect">
            <a:avLst/>
          </a:prstGeom>
        </p:spPr>
      </p:pic>
      <p:sp>
        <p:nvSpPr>
          <p:cNvPr id="23" name="Inhaltsplatzhalter 22">
            <a:extLst>
              <a:ext uri="{FF2B5EF4-FFF2-40B4-BE49-F238E27FC236}">
                <a16:creationId xmlns:a16="http://schemas.microsoft.com/office/drawing/2014/main" id="{AEA065F4-BCB3-4637-2947-E4247E6B9B8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5288" y="114300"/>
            <a:ext cx="7243762" cy="609600"/>
          </a:xfrm>
          <a:prstGeom prst="rect">
            <a:avLst/>
          </a:prstGeom>
          <a:noFill/>
          <a:effectLst>
            <a:outerShdw blurRad="50800" dist="25400" dir="2700000" algn="tl" rotWithShape="0">
              <a:srgbClr val="F5AE33">
                <a:alpha val="47000"/>
              </a:srgbClr>
            </a:outerShdw>
          </a:effectLst>
        </p:spPr>
        <p:txBody>
          <a:bodyPr lIns="0" tIns="0" rIns="0" bIns="0" anchor="b" anchorCtr="0"/>
          <a:lstStyle>
            <a:lvl1pPr marL="0" indent="0">
              <a:buNone/>
              <a:defRPr lang="de-DE" sz="2800" b="1" i="0" cap="all" spc="90" baseline="0" dirty="0" smtClean="0">
                <a:solidFill>
                  <a:srgbClr val="711514"/>
                </a:solidFill>
                <a:latin typeface="Arial Black" panose="020B0A040201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lang="de-DE" dirty="0" smtClean="0"/>
            </a:lvl2pPr>
            <a:lvl3pPr>
              <a:defRPr lang="de-DE" dirty="0" smtClean="0"/>
            </a:lvl3pPr>
            <a:lvl4pPr>
              <a:defRPr lang="de-DE" dirty="0" smtClean="0"/>
            </a:lvl4pPr>
            <a:lvl5pPr>
              <a:defRPr lang="de-CH" dirty="0"/>
            </a:lvl5pPr>
          </a:lstStyle>
          <a:p>
            <a:pPr marL="457200" lvl="0" indent="-457200">
              <a:lnSpc>
                <a:spcPct val="85000"/>
              </a:lnSpc>
              <a:spcBef>
                <a:spcPts val="0"/>
              </a:spcBef>
            </a:pPr>
            <a:r>
              <a:rPr lang="de-DE"/>
              <a:t>Spitzmarke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49" userDrawn="1">
          <p15:clr>
            <a:srgbClr val="FBAE40"/>
          </p15:clr>
        </p15:guide>
        <p15:guide id="3" pos="555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389" y="1165562"/>
            <a:ext cx="8697186" cy="244950"/>
          </a:xfrm>
          <a:prstGeom prst="rect">
            <a:avLst/>
          </a:prstGeom>
        </p:spPr>
        <p:txBody>
          <a:bodyPr lIns="0" tIns="18000" rIns="0" bIns="18000">
            <a:norm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5" y="1475362"/>
            <a:ext cx="8692138" cy="332716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177D19-95FE-4A52-AA02-510280AAA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57200"/>
            <a:ext cx="6897963" cy="630688"/>
          </a:xfrm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BD12380-0789-DC2D-AA3F-1D0E212B96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0711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3"/>
            <a:ext cx="8696956" cy="612217"/>
          </a:xfrm>
          <a:prstGeom prst="rect">
            <a:avLst/>
          </a:prstGeom>
        </p:spPr>
        <p:txBody>
          <a:bodyPr lIns="0" tIns="18000" rIns="0" bIns="18000">
            <a:norm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text. Main idea, quote, or phrase two lines and under may go in this text box.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620" y="1888752"/>
            <a:ext cx="8691908" cy="2916734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8ADF6DF-3EB3-DDB2-2967-D785A333A2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5573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Line Introduc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389" y="1171496"/>
            <a:ext cx="8697186" cy="870872"/>
          </a:xfrm>
          <a:prstGeom prst="rect">
            <a:avLst/>
          </a:prstGeom>
        </p:spPr>
        <p:txBody>
          <a:bodyPr lIns="0" tIns="18000" rIns="0" bIns="18000">
            <a:normAutofit/>
          </a:bodyPr>
          <a:lstStyle>
            <a:lvl1pPr>
              <a:defRPr lang="en-GB" sz="1400" b="1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text. Main idea, quote, or phrase three lines and under may go in this text box. For text over three lines adjust the size of this box.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5" y="2143753"/>
            <a:ext cx="8692138" cy="266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sz="1200" noProof="0" smtClean="0"/>
            </a:lvl3pPr>
            <a:lvl4pPr>
              <a:defRPr lang="en-GB" sz="1100" noProof="0" smtClean="0"/>
            </a:lvl4pPr>
            <a:lvl5pPr>
              <a:defRPr lang="en-GB" sz="105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92D67D24-FF70-EEE3-3D45-C902F2B202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6165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389" y="4046025"/>
            <a:ext cx="8697186" cy="684286"/>
          </a:xfrm>
          <a:prstGeom prst="rect">
            <a:avLst/>
          </a:prstGeom>
        </p:spPr>
        <p:txBody>
          <a:bodyPr lIns="0" tIns="18000" rIns="0" bIns="18000">
            <a:norm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5" y="1165555"/>
            <a:ext cx="8692138" cy="2808461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F4E8FC9-285F-DA95-9F53-ADA37D494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7690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505" y="2969986"/>
            <a:ext cx="8692138" cy="1835597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5" y="1171493"/>
            <a:ext cx="8692138" cy="1835597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8183CA8-A619-FF84-FB43-89456D6D7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9439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389" y="1168523"/>
            <a:ext cx="8697186" cy="284035"/>
          </a:xfrm>
          <a:prstGeom prst="rect">
            <a:avLst/>
          </a:prstGeom>
        </p:spPr>
        <p:txBody>
          <a:bodyPr lIns="0" tIns="18000" rIns="0" bIns="18000">
            <a:norm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5" y="1564716"/>
            <a:ext cx="8692138" cy="158342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505" y="3219193"/>
            <a:ext cx="8692138" cy="158342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4A41ACF-4D4B-F81B-8A9E-7380D9995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52079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135" y="1168527"/>
            <a:ext cx="8697694" cy="350769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251" y="1564720"/>
            <a:ext cx="8692646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251" y="2649866"/>
            <a:ext cx="8692646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251" y="3735012"/>
            <a:ext cx="8692646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E412B25-0311-8F8D-4113-AABCB95136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0755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135" y="1168527"/>
            <a:ext cx="7236174" cy="350769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251" y="1564720"/>
            <a:ext cx="7231974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251" y="2649866"/>
            <a:ext cx="7231974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251" y="3735012"/>
            <a:ext cx="7231974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B93FCE7-D922-4085-83AC-AA7667573C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16585" y="1168527"/>
            <a:ext cx="1409247" cy="350769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C8A8930-2AED-4584-8166-77BDCD96147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auto">
          <a:xfrm>
            <a:off x="8493760" y="1564720"/>
            <a:ext cx="427988" cy="1007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0" tIns="46800" rIns="0" bIns="46800" rtlCol="0">
            <a:noAutofit/>
          </a:bodyPr>
          <a:lstStyle>
            <a:lvl1pPr algn="ctr">
              <a:spcBef>
                <a:spcPts val="0"/>
              </a:spcBef>
              <a:defRPr lang="en-GB" sz="1000" noProof="0" dirty="0" smtClean="0"/>
            </a:lvl1pPr>
          </a:lstStyle>
          <a:p>
            <a:pPr lvl="0" indent="1588">
              <a:tabLst>
                <a:tab pos="985838" algn="l"/>
              </a:tabLst>
            </a:pP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75F9AA1-E01A-4856-8D8D-8403B1CBAB39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8493760" y="2649866"/>
            <a:ext cx="427988" cy="1007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0" tIns="46800" rIns="0" bIns="46800" rtlCol="0">
            <a:noAutofit/>
          </a:bodyPr>
          <a:lstStyle>
            <a:lvl1pPr algn="ctr">
              <a:spcBef>
                <a:spcPts val="0"/>
              </a:spcBef>
              <a:defRPr lang="en-GB" sz="1000" noProof="0" dirty="0" smtClean="0"/>
            </a:lvl1pPr>
          </a:lstStyle>
          <a:p>
            <a:pPr lvl="0" indent="1588">
              <a:tabLst>
                <a:tab pos="985838" algn="l"/>
              </a:tabLst>
            </a:pP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2DC4106-C3E1-4DE9-A1FB-D5E1DCE93B1F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8493760" y="3735011"/>
            <a:ext cx="427988" cy="100702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vert="horz" lIns="0" tIns="46800" rIns="0" bIns="46800" rtlCol="0">
            <a:noAutofit/>
          </a:bodyPr>
          <a:lstStyle>
            <a:lvl1pPr algn="ctr">
              <a:spcBef>
                <a:spcPts val="0"/>
              </a:spcBef>
              <a:defRPr lang="en-GB" sz="1000" noProof="0" dirty="0" smtClean="0"/>
            </a:lvl1pPr>
          </a:lstStyle>
          <a:p>
            <a:pPr lvl="0" indent="1588">
              <a:tabLst>
                <a:tab pos="985838" algn="l"/>
              </a:tabLst>
            </a:pP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0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3887287-D01F-4B63-A617-B20A22964132}"/>
              </a:ext>
            </a:extLst>
          </p:cNvPr>
          <p:cNvSpPr txBox="1"/>
          <p:nvPr userDrawn="1"/>
        </p:nvSpPr>
        <p:spPr>
          <a:xfrm>
            <a:off x="7516584" y="2644865"/>
            <a:ext cx="1003801" cy="82330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 marR="0" indent="1588" defTabSz="457155" fontAlgn="base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None/>
              <a:tabLst>
                <a:tab pos="985838" algn="l"/>
              </a:tabLst>
              <a:defRPr sz="1000" b="1" i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177800" marR="0" indent="-176213" defTabSz="457155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177800" algn="l"/>
                <a:tab pos="985838" algn="l"/>
              </a:tabLst>
              <a:defRPr lang="en-GB" sz="1000" b="0" i="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77800" indent="-176213" defTabSz="446088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>
                <a:tab pos="177800" algn="l"/>
                <a:tab pos="715963" algn="l"/>
              </a:tabLst>
              <a:defRPr sz="1000" b="0" i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742E"/>
              </a:buClr>
              <a:buFont typeface="Wingdings" panose="05000000000000000000" pitchFamily="2" charset="2"/>
              <a:buChar char="§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Courier New" panose="02070309020205020404" pitchFamily="49" charset="0"/>
              <a:buChar char="o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5pPr>
            <a:lvl6pPr marL="2514354" indent="-228578" defTabSz="457155">
              <a:spcBef>
                <a:spcPct val="20000"/>
              </a:spcBef>
              <a:buFont typeface="Arial"/>
              <a:buChar char="•"/>
              <a:defRPr sz="2000"/>
            </a:lvl6pPr>
            <a:lvl7pPr marL="2971509" indent="-228578" defTabSz="457155">
              <a:spcBef>
                <a:spcPct val="20000"/>
              </a:spcBef>
              <a:buFont typeface="Arial"/>
              <a:buChar char="•"/>
              <a:defRPr sz="2000"/>
            </a:lvl7pPr>
            <a:lvl8pPr marL="3428665" indent="-228578" defTabSz="457155">
              <a:spcBef>
                <a:spcPct val="20000"/>
              </a:spcBef>
              <a:buFont typeface="Arial"/>
              <a:buChar char="•"/>
              <a:defRPr sz="2000"/>
            </a:lvl8pPr>
            <a:lvl9pPr marL="3885821" indent="-228578" defTabSz="457155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de-CH">
                <a:solidFill>
                  <a:srgbClr val="00B74F"/>
                </a:solidFill>
              </a:rPr>
              <a:t>Ja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chemeClr val="accent5">
                    <a:lumMod val="75000"/>
                  </a:schemeClr>
                </a:solidFill>
              </a:rPr>
              <a:t>Enthaltungen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rgbClr val="FF0000"/>
                </a:solidFill>
              </a:rPr>
              <a:t>Nein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7A79339-8555-4D15-80E2-57E9F18B1838}"/>
              </a:ext>
            </a:extLst>
          </p:cNvPr>
          <p:cNvSpPr txBox="1"/>
          <p:nvPr userDrawn="1"/>
        </p:nvSpPr>
        <p:spPr>
          <a:xfrm>
            <a:off x="7516584" y="3735011"/>
            <a:ext cx="1003801" cy="82330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 marR="0" indent="1588" defTabSz="457155" fontAlgn="base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None/>
              <a:tabLst>
                <a:tab pos="985838" algn="l"/>
              </a:tabLst>
              <a:defRPr sz="1000" b="1" i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177800" marR="0" indent="-176213" defTabSz="457155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177800" algn="l"/>
                <a:tab pos="985838" algn="l"/>
              </a:tabLst>
              <a:defRPr lang="en-GB" sz="1000" b="0" i="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77800" indent="-176213" defTabSz="446088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>
                <a:tab pos="177800" algn="l"/>
                <a:tab pos="715963" algn="l"/>
              </a:tabLst>
              <a:defRPr sz="1000" b="0" i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742E"/>
              </a:buClr>
              <a:buFont typeface="Wingdings" panose="05000000000000000000" pitchFamily="2" charset="2"/>
              <a:buChar char="§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Courier New" panose="02070309020205020404" pitchFamily="49" charset="0"/>
              <a:buChar char="o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5pPr>
            <a:lvl6pPr marL="2514354" indent="-228578" defTabSz="457155">
              <a:spcBef>
                <a:spcPct val="20000"/>
              </a:spcBef>
              <a:buFont typeface="Arial"/>
              <a:buChar char="•"/>
              <a:defRPr sz="2000"/>
            </a:lvl6pPr>
            <a:lvl7pPr marL="2971509" indent="-228578" defTabSz="457155">
              <a:spcBef>
                <a:spcPct val="20000"/>
              </a:spcBef>
              <a:buFont typeface="Arial"/>
              <a:buChar char="•"/>
              <a:defRPr sz="2000"/>
            </a:lvl7pPr>
            <a:lvl8pPr marL="3428665" indent="-228578" defTabSz="457155">
              <a:spcBef>
                <a:spcPct val="20000"/>
              </a:spcBef>
              <a:buFont typeface="Arial"/>
              <a:buChar char="•"/>
              <a:defRPr sz="2000"/>
            </a:lvl8pPr>
            <a:lvl9pPr marL="3885821" indent="-228578" defTabSz="457155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de-CH">
                <a:solidFill>
                  <a:srgbClr val="00B74F"/>
                </a:solidFill>
              </a:rPr>
              <a:t>Ja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chemeClr val="accent5">
                    <a:lumMod val="75000"/>
                  </a:schemeClr>
                </a:solidFill>
              </a:rPr>
              <a:t>Enthaltungen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rgbClr val="FF0000"/>
                </a:solidFill>
              </a:rPr>
              <a:t>Nein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295E4FA-5F35-4E04-B799-B5E76B5D7270}"/>
              </a:ext>
            </a:extLst>
          </p:cNvPr>
          <p:cNvSpPr txBox="1"/>
          <p:nvPr userDrawn="1"/>
        </p:nvSpPr>
        <p:spPr>
          <a:xfrm>
            <a:off x="7516584" y="1567167"/>
            <a:ext cx="1003801" cy="82330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 marR="0" indent="1588" defTabSz="457155" fontAlgn="base">
              <a:lnSpc>
                <a:spcPct val="95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None/>
              <a:tabLst>
                <a:tab pos="985838" algn="l"/>
              </a:tabLst>
              <a:defRPr sz="1000" b="1" i="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  <a:lvl2pPr marL="177800" marR="0" indent="-176213" defTabSz="457155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177800" algn="l"/>
                <a:tab pos="985838" algn="l"/>
              </a:tabLst>
              <a:defRPr lang="en-GB" sz="1000" b="0" i="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177800" indent="-176213" defTabSz="446088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>
                <a:tab pos="177800" algn="l"/>
                <a:tab pos="715963" algn="l"/>
              </a:tabLst>
              <a:defRPr sz="1000" b="0" i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rgbClr val="0C742E"/>
              </a:buClr>
              <a:buFont typeface="Wingdings" panose="05000000000000000000" pitchFamily="2" charset="2"/>
              <a:buChar char="§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marL="177800" indent="-176213" defTabSz="457155" fontAlgn="base">
              <a:lnSpc>
                <a:spcPct val="90000"/>
              </a:lnSpc>
              <a:spcBef>
                <a:spcPts val="20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Pct val="100000"/>
              <a:buFont typeface="Courier New" panose="02070309020205020404" pitchFamily="49" charset="0"/>
              <a:buChar char="o"/>
              <a:tabLst>
                <a:tab pos="177800" algn="l"/>
                <a:tab pos="715963" algn="l"/>
              </a:tabLst>
              <a:defRPr sz="800" b="0" i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5pPr>
            <a:lvl6pPr marL="2514354" indent="-228578" defTabSz="457155">
              <a:spcBef>
                <a:spcPct val="20000"/>
              </a:spcBef>
              <a:buFont typeface="Arial"/>
              <a:buChar char="•"/>
              <a:defRPr sz="2000"/>
            </a:lvl6pPr>
            <a:lvl7pPr marL="2971509" indent="-228578" defTabSz="457155">
              <a:spcBef>
                <a:spcPct val="20000"/>
              </a:spcBef>
              <a:buFont typeface="Arial"/>
              <a:buChar char="•"/>
              <a:defRPr sz="2000"/>
            </a:lvl7pPr>
            <a:lvl8pPr marL="3428665" indent="-228578" defTabSz="457155">
              <a:spcBef>
                <a:spcPct val="20000"/>
              </a:spcBef>
              <a:buFont typeface="Arial"/>
              <a:buChar char="•"/>
              <a:defRPr sz="2000"/>
            </a:lvl8pPr>
            <a:lvl9pPr marL="3885821" indent="-228578" defTabSz="457155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0"/>
            <a:r>
              <a:rPr lang="de-CH">
                <a:solidFill>
                  <a:srgbClr val="00B74F"/>
                </a:solidFill>
              </a:rPr>
              <a:t>Ja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chemeClr val="accent5">
                    <a:lumMod val="75000"/>
                  </a:schemeClr>
                </a:solidFill>
              </a:rPr>
              <a:t>Enthaltungen</a:t>
            </a:r>
            <a:br>
              <a:rPr lang="de-CH"/>
            </a:br>
            <a:br>
              <a:rPr lang="de-CH"/>
            </a:br>
            <a:r>
              <a:rPr lang="de-CH">
                <a:solidFill>
                  <a:srgbClr val="FF0000"/>
                </a:solidFill>
              </a:rPr>
              <a:t>Nein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41F59A5-FDB2-62CE-CBBA-2E9DED55D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1628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8"/>
            <a:ext cx="4311468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4" y="1460814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504" y="2545960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504" y="3631106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F3E919B-FD14-464A-8A9A-4249CB8171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1218" y="1168528"/>
            <a:ext cx="4311468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4086A3-A923-4246-A407-90CF0E5B990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auto">
          <a:xfrm>
            <a:off x="4631218" y="1460814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381D0C-F6B4-403A-A01A-BA8704F3E5B2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4631218" y="2545960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26B09D-D735-4A3E-84EE-20D61F10289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31218" y="3631106"/>
            <a:ext cx="4313870" cy="10091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/>
            </a:lvl1pPr>
            <a:lvl2pPr>
              <a:defRPr lang="en-GB" sz="1100" noProof="0"/>
            </a:lvl2pPr>
            <a:lvl3pPr>
              <a:defRPr lang="en-GB" sz="1000" noProof="0"/>
            </a:lvl3pPr>
            <a:lvl4pPr>
              <a:defRPr lang="en-GB" sz="800" noProof="0"/>
            </a:lvl4pPr>
            <a:lvl5pPr>
              <a:defRPr lang="en-GB" sz="8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3A7BA03-E5EF-DB55-4AEB-50D50E5CA8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97115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4" y="1505197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504" y="2590343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504" y="3675489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F3E919B-FD14-464A-8A9A-4249CB8171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646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4086A3-A923-4246-A407-90CF0E5B990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auto">
          <a:xfrm>
            <a:off x="3161646" y="1505197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381D0C-F6B4-403A-A01A-BA8704F3E5B2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3161646" y="2590343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26B09D-D735-4A3E-84EE-20D61F10289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161646" y="3675489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8D108BB-3A41-4B15-A1B1-65BB672CE2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376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56F001-FBC0-49EC-A6B0-2A1F9B578255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6099376" y="1505197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5690D-ADAE-4216-BB95-4FD1D6729DF4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6099376" y="2590343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D8D0C5-0E67-42E0-926D-B789879A707C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6099376" y="3675489"/>
            <a:ext cx="2823517" cy="1091773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05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EC9F586-4AB2-7106-E4CA-3E6E3B26FF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72031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394749" y="290758"/>
            <a:ext cx="8407796" cy="1150692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lnSpc>
                <a:spcPct val="85000"/>
              </a:lnSpc>
              <a:spcBef>
                <a:spcPts val="0"/>
              </a:spcBef>
              <a:defRPr sz="2400" b="0" i="0" cap="all" spc="90" baseline="0">
                <a:solidFill>
                  <a:srgbClr val="F9B2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TITLE OF PRESENTATION</a:t>
            </a:r>
            <a:br>
              <a:rPr lang="en-GB" noProof="0"/>
            </a:br>
            <a:r>
              <a:rPr lang="en-GB" noProof="0"/>
              <a:t>SECOND LINE TITLE</a:t>
            </a:r>
          </a:p>
        </p:txBody>
      </p:sp>
      <p:pic>
        <p:nvPicPr>
          <p:cNvPr id="19" name="Grafik 1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49240C1-2F02-2952-7A11-6D027B5D0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199" y="2220152"/>
            <a:ext cx="3185602" cy="2317402"/>
          </a:xfrm>
          <a:prstGeom prst="rect">
            <a:avLst/>
          </a:prstGeom>
        </p:spPr>
      </p:pic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85AD07B-7A6A-AD8E-EA4A-7B10A99DA6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5288" y="1573278"/>
            <a:ext cx="8424862" cy="25707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1600" b="0" i="0" cap="none" spc="90" baseline="0">
                <a:solidFill>
                  <a:srgbClr val="6F15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D18DFB0-496D-CF1F-6880-DE339BF7AEF9}"/>
              </a:ext>
            </a:extLst>
          </p:cNvPr>
          <p:cNvCxnSpPr>
            <a:cxnSpLocks/>
          </p:cNvCxnSpPr>
          <p:nvPr userDrawn="1"/>
        </p:nvCxnSpPr>
        <p:spPr>
          <a:xfrm>
            <a:off x="376767" y="2004194"/>
            <a:ext cx="8441266" cy="0"/>
          </a:xfrm>
          <a:prstGeom prst="line">
            <a:avLst/>
          </a:prstGeom>
          <a:ln w="9525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0941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49">
          <p15:clr>
            <a:srgbClr val="FBAE40"/>
          </p15:clr>
        </p15:guide>
        <p15:guide id="3" pos="555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504" y="1626918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 dirty="0"/>
            </a:lvl1pPr>
            <a:lvl2pPr>
              <a:defRPr lang="en-GB" sz="800" noProof="0" dirty="0"/>
            </a:lvl2pPr>
            <a:lvl3pPr>
              <a:defRPr lang="en-GB" sz="600" noProof="0" dirty="0"/>
            </a:lvl3pPr>
            <a:lvl4pPr>
              <a:defRPr lang="en-GB" sz="400" noProof="0" dirty="0"/>
            </a:lvl4pPr>
            <a:lvl5pPr>
              <a:defRPr lang="en-GB" sz="4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504" y="2750661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504" y="3865497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F3E919B-FD14-464A-8A9A-4249CB81717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61646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E4086A3-A923-4246-A407-90CF0E5B990E}"/>
              </a:ext>
            </a:extLst>
          </p:cNvPr>
          <p:cNvSpPr>
            <a:spLocks noGrp="1"/>
          </p:cNvSpPr>
          <p:nvPr>
            <p:ph idx="19" hasCustomPrompt="1"/>
          </p:nvPr>
        </p:nvSpPr>
        <p:spPr bwMode="auto">
          <a:xfrm>
            <a:off x="3161646" y="1626918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 dirty="0"/>
            </a:lvl1pPr>
            <a:lvl2pPr>
              <a:defRPr lang="en-GB" sz="800" noProof="0" dirty="0"/>
            </a:lvl2pPr>
            <a:lvl3pPr>
              <a:defRPr lang="en-GB" sz="600" noProof="0" dirty="0"/>
            </a:lvl3pPr>
            <a:lvl4pPr>
              <a:defRPr lang="en-GB" sz="400" noProof="0" dirty="0"/>
            </a:lvl4pPr>
            <a:lvl5pPr>
              <a:defRPr lang="en-GB" sz="4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381D0C-F6B4-403A-A01A-BA8704F3E5B2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3161646" y="2750661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426B09D-D735-4A3E-84EE-20D61F10289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161646" y="3865497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8D108BB-3A41-4B15-A1B1-65BB672CE2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376" y="1168528"/>
            <a:ext cx="2821945" cy="259484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356F001-FBC0-49EC-A6B0-2A1F9B578255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6099376" y="1626918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 dirty="0"/>
            </a:lvl1pPr>
            <a:lvl2pPr>
              <a:defRPr lang="en-GB" sz="800" noProof="0" dirty="0"/>
            </a:lvl2pPr>
            <a:lvl3pPr>
              <a:defRPr lang="en-GB" sz="600" noProof="0" dirty="0"/>
            </a:lvl3pPr>
            <a:lvl4pPr>
              <a:defRPr lang="en-GB" sz="400" noProof="0" dirty="0"/>
            </a:lvl4pPr>
            <a:lvl5pPr>
              <a:defRPr lang="en-GB" sz="4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B45690D-ADAE-4216-BB95-4FD1D6729DF4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6099376" y="2750661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D8D0C5-0E67-42E0-926D-B789879A707C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6099376" y="3865497"/>
            <a:ext cx="2823517" cy="946300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900" noProof="0"/>
            </a:lvl1pPr>
            <a:lvl2pPr>
              <a:defRPr lang="en-GB" sz="800" noProof="0"/>
            </a:lvl2pPr>
            <a:lvl3pPr>
              <a:defRPr lang="en-GB" sz="600" noProof="0"/>
            </a:lvl3pPr>
            <a:lvl4pPr>
              <a:defRPr lang="en-GB" sz="400" noProof="0"/>
            </a:lvl4pPr>
            <a:lvl5pPr>
              <a:defRPr lang="en-GB" sz="4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037F83D-893C-4A78-8357-08384689442E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221109" y="1451978"/>
            <a:ext cx="8700212" cy="166036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9DC3107-FE0F-4CB7-B42B-F3DA39FB0A1F}"/>
              </a:ext>
            </a:extLst>
          </p:cNvPr>
          <p:cNvSpPr>
            <a:spLocks noGrp="1"/>
          </p:cNvSpPr>
          <p:nvPr>
            <p:ph idx="35" hasCustomPrompt="1"/>
          </p:nvPr>
        </p:nvSpPr>
        <p:spPr bwMode="auto">
          <a:xfrm>
            <a:off x="220932" y="2575774"/>
            <a:ext cx="8700212" cy="166036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E7155D1-0D35-47E3-9407-66DC5D47C113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220932" y="3699461"/>
            <a:ext cx="8700212" cy="166036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050" noProof="0" dirty="0"/>
            </a:lvl1pPr>
            <a:lvl2pPr>
              <a:defRPr lang="en-GB" sz="1000" noProof="0" dirty="0"/>
            </a:lvl2pPr>
            <a:lvl3pPr>
              <a:defRPr lang="en-GB" sz="800" noProof="0" dirty="0"/>
            </a:lvl3pPr>
            <a:lvl4pPr>
              <a:defRPr lang="en-GB" sz="600" noProof="0" dirty="0"/>
            </a:lvl4pPr>
            <a:lvl5pPr>
              <a:defRPr lang="en-GB" sz="6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A53DB54-ED06-BA8D-D3AC-5619E2F1CF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38060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7"/>
            <a:ext cx="8696956" cy="259484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620" y="1713729"/>
            <a:ext cx="8691908" cy="744958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620" y="2495996"/>
            <a:ext cx="8691908" cy="744958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620" y="3278263"/>
            <a:ext cx="8691908" cy="744958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222620" y="4060531"/>
            <a:ext cx="8691908" cy="744958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8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DFB49DAD-7E93-40F9-7E82-FD683D3F4D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2044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31125"/>
            <a:ext cx="8696956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620" y="1597942"/>
            <a:ext cx="8691908" cy="744958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200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0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8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620" y="2380209"/>
            <a:ext cx="8691908" cy="744958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200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0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8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620" y="3162476"/>
            <a:ext cx="8691908" cy="744958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200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0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8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222620" y="3944744"/>
            <a:ext cx="8691908" cy="744958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200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0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8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749E87ED-1E20-7DEE-E94B-9F4FC3B989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2742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5" y="1131125"/>
            <a:ext cx="2826536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783326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783326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 marL="177800" indent="-1778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358775" indent="-9048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05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720725" indent="-18573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900" b="0" i="0" kern="1200" noProof="0" dirty="0" smtClean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marR="0" lvl="1" indent="-87313" algn="l" defTabSz="4571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87313" algn="l"/>
              </a:tabLst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</a:t>
            </a:r>
          </a:p>
          <a:p>
            <a:pPr marL="358775" marR="0" lvl="2" indent="-90488" algn="l" defTabSz="446088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Symbol" panose="05050102010706020507" pitchFamily="18" charset="2"/>
              <a:buChar char="-"/>
              <a:tabLst>
                <a:tab pos="358775" algn="l"/>
              </a:tabLst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Third level</a:t>
            </a:r>
          </a:p>
          <a:p>
            <a:pPr marL="720725" marR="0" lvl="3" indent="-185738" algn="l" defTabSz="4571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0C742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  <a:latin typeface="FSAlbert" panose="02000603040000020004" pitchFamily="50" charset="0"/>
                <a:ea typeface="ＭＳ Ｐゴシック" charset="0"/>
              </a:rPr>
              <a:t>Fourth level</a:t>
            </a:r>
            <a:endParaRPr lang="en-GB" noProof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783326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783326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6FB37AC-3471-4A55-BB60-C41AAB050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7900" y="1131125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8A72AA7-F3FB-4039-B8FD-E76511235D9D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3724932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0D902DB-99BA-4E11-B2B5-4112A54A11F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724932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551F1C-8DAB-4233-A956-2A91B1242A07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3724932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A68CC53-732E-4272-AD13-13EDC3D21DCE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3724932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D9227A3-D378-43CB-9805-DB49B5E915A2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6658045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06DA3F-0D9E-4200-9DE4-3429B3182DA7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6658045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ADC11D-C482-48D2-A54A-A20F36E1C9A9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6658045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1E1B258-2E54-40E4-A32D-67D5D721C452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658045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0C0714EB-8A70-4FA3-87F0-5B7CA83B38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24787" y="1131125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32734618-297B-415B-113A-E9BDBE0934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4147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5" y="1131125"/>
            <a:ext cx="2826536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783326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783326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 marL="177800" indent="-1778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268287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  <a:defRPr lang="en-GB" sz="105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720725" indent="-18573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900" b="0" i="0" kern="1200" noProof="0" dirty="0" smtClean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marR="0" lvl="1" indent="-87313" algn="l" defTabSz="4571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87313" algn="l"/>
              </a:tabLst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783326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783326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6FB37AC-3471-4A55-BB60-C41AAB050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7900" y="1131125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8A72AA7-F3FB-4039-B8FD-E76511235D9D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3724932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0D902DB-99BA-4E11-B2B5-4112A54A11F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724932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551F1C-8DAB-4233-A956-2A91B1242A07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3724932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A68CC53-732E-4272-AD13-13EDC3D21DCE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3724932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D9227A3-D378-43CB-9805-DB49B5E915A2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6658045" y="1401418"/>
            <a:ext cx="2265714" cy="792659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06DA3F-0D9E-4200-9DE4-3429B3182DA7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6658045" y="224919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ADC11D-C482-48D2-A54A-A20F36E1C9A9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6658045" y="3096968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1E1B258-2E54-40E4-A32D-67D5D721C452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658045" y="3944743"/>
            <a:ext cx="2265714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0C0714EB-8A70-4FA3-87F0-5B7CA83B38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24787" y="1131125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34FA45D-2A50-3F55-F2E3-3BD880BB7A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59334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5" y="1131125"/>
            <a:ext cx="4213308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959840" y="1401418"/>
            <a:ext cx="3482890" cy="792659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959840" y="2249193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 marL="177800" indent="-1778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268287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  <a:defRPr lang="en-GB" sz="105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720725" indent="-18573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900" b="0" i="0" kern="1200" noProof="0" dirty="0" smtClean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marR="0" lvl="1" indent="-87313" algn="l" defTabSz="4571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87313" algn="l"/>
              </a:tabLst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959840" y="3096968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959840" y="3944743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6FB37AC-3471-4A55-BB60-C41AAB050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73741" y="1131125"/>
            <a:ext cx="4271923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D9227A3-D378-43CB-9805-DB49B5E915A2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5462774" y="1401418"/>
            <a:ext cx="3482890" cy="792659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06DA3F-0D9E-4200-9DE4-3429B3182DA7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5462774" y="2249193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ADC11D-C482-48D2-A54A-A20F36E1C9A9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5462774" y="3096968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1E1B258-2E54-40E4-A32D-67D5D721C452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5462774" y="3944743"/>
            <a:ext cx="3482890" cy="792659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C2B88818-9E95-1547-D6C0-01B315060F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3795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31125"/>
            <a:ext cx="4298821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820779" y="3096968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820779" y="3944743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6FB37AC-3471-4A55-BB60-C41AAB050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24938" y="1131125"/>
            <a:ext cx="4298821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defRPr lang="en-GB" sz="1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8A72AA7-F3FB-4039-B8FD-E76511235D9D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2582566" y="1401418"/>
            <a:ext cx="1938759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0D902DB-99BA-4E11-B2B5-4112A54A11F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2582566" y="2249193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551F1C-8DAB-4233-A956-2A91B1242A07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2582566" y="3096968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A68CC53-732E-4272-AD13-13EDC3D21DCE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2582566" y="3944743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33769D-74ED-4AE9-8695-67E9309D2F13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820779" y="1401418"/>
            <a:ext cx="1761787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E1CD227-7C74-45BA-9025-474EBDB3A919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820779" y="2249193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BA432B3-D9F1-42A0-82E3-BC39F277B64F}"/>
              </a:ext>
            </a:extLst>
          </p:cNvPr>
          <p:cNvSpPr>
            <a:spLocks noGrp="1"/>
          </p:cNvSpPr>
          <p:nvPr>
            <p:ph idx="30" hasCustomPrompt="1"/>
          </p:nvPr>
        </p:nvSpPr>
        <p:spPr bwMode="auto">
          <a:xfrm>
            <a:off x="5223213" y="3096968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5C98FE9-5F8F-4207-AEFA-E7B094335F9B}"/>
              </a:ext>
            </a:extLst>
          </p:cNvPr>
          <p:cNvSpPr>
            <a:spLocks noGrp="1"/>
          </p:cNvSpPr>
          <p:nvPr>
            <p:ph idx="31" hasCustomPrompt="1"/>
          </p:nvPr>
        </p:nvSpPr>
        <p:spPr bwMode="auto">
          <a:xfrm>
            <a:off x="5223213" y="3944743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3BDB558-34DB-41B8-9845-93C713F66A99}"/>
              </a:ext>
            </a:extLst>
          </p:cNvPr>
          <p:cNvSpPr>
            <a:spLocks noGrp="1"/>
          </p:cNvSpPr>
          <p:nvPr>
            <p:ph idx="32" hasCustomPrompt="1"/>
          </p:nvPr>
        </p:nvSpPr>
        <p:spPr bwMode="auto">
          <a:xfrm>
            <a:off x="6985000" y="1401418"/>
            <a:ext cx="1938759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31FD006-70AB-41C1-AB7E-0CE1C4176072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6985000" y="2249193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1B12C0-EBC3-4CA3-A7A9-957DEFC59862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6985000" y="3096968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681A1172-6517-4B81-BE02-5892229FB122}"/>
              </a:ext>
            </a:extLst>
          </p:cNvPr>
          <p:cNvSpPr>
            <a:spLocks noGrp="1"/>
          </p:cNvSpPr>
          <p:nvPr>
            <p:ph idx="35" hasCustomPrompt="1"/>
          </p:nvPr>
        </p:nvSpPr>
        <p:spPr bwMode="auto">
          <a:xfrm>
            <a:off x="6985000" y="3944743"/>
            <a:ext cx="1938759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C5E486E-AE62-4CDB-9023-4B6916F23CD1}"/>
              </a:ext>
            </a:extLst>
          </p:cNvPr>
          <p:cNvSpPr>
            <a:spLocks noGrp="1"/>
          </p:cNvSpPr>
          <p:nvPr>
            <p:ph idx="36" hasCustomPrompt="1"/>
          </p:nvPr>
        </p:nvSpPr>
        <p:spPr bwMode="auto">
          <a:xfrm>
            <a:off x="5223213" y="1401418"/>
            <a:ext cx="1761787" cy="7926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6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2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639C354B-77F6-4851-94AE-72A57863D8E9}"/>
              </a:ext>
            </a:extLst>
          </p:cNvPr>
          <p:cNvSpPr>
            <a:spLocks noGrp="1"/>
          </p:cNvSpPr>
          <p:nvPr>
            <p:ph idx="37" hasCustomPrompt="1"/>
          </p:nvPr>
        </p:nvSpPr>
        <p:spPr bwMode="auto">
          <a:xfrm>
            <a:off x="5223213" y="2249193"/>
            <a:ext cx="1761787" cy="79265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D2FAFF4E-D650-113C-FC63-3C1A03A78B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4384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171491"/>
            <a:ext cx="4290337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171491"/>
            <a:ext cx="4265299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C68D6DC2-55C2-E77A-DC62-8A1BBED8D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9359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239852" y="1171490"/>
            <a:ext cx="5681643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171490"/>
            <a:ext cx="2873332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E0E6CA6-8E77-265D-E43D-03DC889785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401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222250" y="1171490"/>
            <a:ext cx="5681643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6048418" y="1171490"/>
            <a:ext cx="2873332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730E2A2-0571-1CF2-C5CA-22CB67BFB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60663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Ein Bild, das Karte enthält.&#10;&#10;Automatisch generierte Beschreibung">
            <a:extLst>
              <a:ext uri="{FF2B5EF4-FFF2-40B4-BE49-F238E27FC236}">
                <a16:creationId xmlns:a16="http://schemas.microsoft.com/office/drawing/2014/main" id="{E49240C1-2F02-2952-7A11-6D027B5D0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199" y="2220152"/>
            <a:ext cx="3185602" cy="2317402"/>
          </a:xfrm>
          <a:prstGeom prst="rect">
            <a:avLst/>
          </a:prstGeom>
        </p:spPr>
      </p:pic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FD18DFB0-496D-CF1F-6880-DE339BF7AEF9}"/>
              </a:ext>
            </a:extLst>
          </p:cNvPr>
          <p:cNvCxnSpPr>
            <a:cxnSpLocks/>
          </p:cNvCxnSpPr>
          <p:nvPr userDrawn="1"/>
        </p:nvCxnSpPr>
        <p:spPr>
          <a:xfrm>
            <a:off x="376767" y="2004194"/>
            <a:ext cx="8441266" cy="0"/>
          </a:xfrm>
          <a:prstGeom prst="line">
            <a:avLst/>
          </a:prstGeom>
          <a:ln w="9525">
            <a:solidFill>
              <a:srgbClr val="66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384E2B-5CD2-BF0B-C056-03D95BCEBD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5288" y="927100"/>
            <a:ext cx="8424862" cy="1022350"/>
          </a:xfrm>
          <a:prstGeom prst="rect">
            <a:avLst/>
          </a:prstGeom>
          <a:noFill/>
          <a:effectLst>
            <a:outerShdw blurRad="50800" dist="25400" dir="2700000" algn="tl" rotWithShape="0">
              <a:srgbClr val="F5AE33">
                <a:alpha val="47000"/>
              </a:srgbClr>
            </a:outerShdw>
          </a:effectLst>
        </p:spPr>
        <p:txBody>
          <a:bodyPr lIns="0" tIns="0" rIns="0" bIns="0" anchor="b" anchorCtr="0"/>
          <a:lstStyle>
            <a:lvl1pPr marL="0" indent="0" algn="ctr">
              <a:buNone/>
              <a:defRPr lang="de-CH" sz="2800" b="1" i="0" cap="all" spc="90" baseline="0" dirty="0">
                <a:solidFill>
                  <a:srgbClr val="71151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42900" lvl="0" indent="-342900" algn="ctr">
              <a:lnSpc>
                <a:spcPct val="85000"/>
              </a:lnSpc>
              <a:spcBef>
                <a:spcPts val="0"/>
              </a:spcBef>
            </a:pPr>
            <a:r>
              <a:rPr lang="de-DE"/>
              <a:t>Mastertextformat bearbeiten</a:t>
            </a:r>
            <a:endParaRPr lang="de-CH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5A55F1F-20C6-9D28-EA58-E060E38D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247650"/>
            <a:ext cx="8424862" cy="56515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lang="de-CH" sz="2800" b="1" i="0" cap="all" spc="90" baseline="0" dirty="0">
                <a:solidFill>
                  <a:srgbClr val="F5AE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lnSpc>
                <a:spcPct val="90000"/>
              </a:lnSpc>
              <a:spcBef>
                <a:spcPts val="0"/>
              </a:spcBef>
              <a:buFontTx/>
            </a:pPr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4954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49">
          <p15:clr>
            <a:srgbClr val="FBAE40"/>
          </p15:clr>
        </p15:guide>
        <p15:guide id="3" pos="555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5689600" y="1171490"/>
            <a:ext cx="3231896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171490"/>
            <a:ext cx="2047620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9B1147-4554-438B-964B-33C31C61EB5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2369904" y="1171490"/>
            <a:ext cx="3231896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E0CD25FF-4DB0-94E2-28BD-30BB5BD9D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49141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5175250" y="1085851"/>
            <a:ext cx="3746246" cy="380824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171490"/>
            <a:ext cx="1123695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29B1147-4554-438B-964B-33C31C61EB5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1511300" y="1171490"/>
            <a:ext cx="3733800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39724CC1-E418-B23D-00EA-6F27D1CA49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67231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04" y="1166813"/>
            <a:ext cx="4265299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136" y="1166813"/>
            <a:ext cx="4285600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487488"/>
            <a:ext cx="4287947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/>
            </a:lvl1pPr>
            <a:lvl2pPr>
              <a:defRPr lang="en-GB" noProof="0"/>
            </a:lvl2pPr>
            <a:lvl3pPr>
              <a:defRPr lang="en-GB" noProof="0"/>
            </a:lvl3pPr>
            <a:lvl4pPr>
              <a:defRPr lang="en-GB" noProof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487488"/>
            <a:ext cx="4265299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 dirty="0"/>
            </a:lvl1pPr>
            <a:lvl2pPr>
              <a:defRPr lang="en-GB" noProof="0" dirty="0"/>
            </a:lvl2pPr>
            <a:lvl3pPr>
              <a:defRPr lang="en-GB" noProof="0" dirty="0"/>
            </a:lvl3pPr>
            <a:lvl4pPr>
              <a:defRPr lang="en-GB" noProof="0" dirty="0"/>
            </a:lvl4pPr>
            <a:lvl5pPr>
              <a:defRPr lang="en-GB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CE04EED-194F-53EA-379B-8296E2722B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8241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04" y="1166813"/>
            <a:ext cx="5014219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5282119" y="1166813"/>
            <a:ext cx="3654617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5283823" y="1487488"/>
            <a:ext cx="3656619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/>
            </a:lvl1pPr>
            <a:lvl2pPr>
              <a:defRPr lang="en-GB" noProof="0"/>
            </a:lvl2pPr>
            <a:lvl3pPr>
              <a:defRPr lang="en-GB" noProof="0"/>
            </a:lvl3pPr>
            <a:lvl4pPr>
              <a:defRPr lang="en-GB" noProof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487488"/>
            <a:ext cx="5014219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 dirty="0"/>
            </a:lvl1pPr>
            <a:lvl2pPr>
              <a:defRPr lang="en-GB" noProof="0" dirty="0"/>
            </a:lvl2pPr>
            <a:lvl3pPr>
              <a:defRPr lang="en-GB" noProof="0" dirty="0"/>
            </a:lvl3pPr>
            <a:lvl4pPr>
              <a:defRPr lang="en-GB" noProof="0" dirty="0"/>
            </a:lvl4pPr>
            <a:lvl5pPr>
              <a:defRPr lang="en-GB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DCBE922-360C-6C61-6BFE-345F9E9B85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168871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6553" y="1171489"/>
            <a:ext cx="426125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136" y="1171489"/>
            <a:ext cx="4268936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389870"/>
            <a:ext cx="4271274" cy="1193249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383339"/>
            <a:ext cx="4268936" cy="2738419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 marL="180975" indent="-180975">
              <a:tabLst>
                <a:tab pos="180975" algn="l"/>
              </a:tabLst>
              <a:defRPr lang="en-GB" sz="12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BD1AD13-F2AA-4476-935E-97DEFFED3F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1136" y="2563139"/>
            <a:ext cx="4268936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8CE601-11B7-4F44-B54D-49956658AD13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4652495" y="2784868"/>
            <a:ext cx="4271274" cy="1333921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ED083F-AEF0-45D0-8029-2CFD8F5B9A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4125320"/>
            <a:ext cx="8697568" cy="598882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rgbClr val="323A84"/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CBDDE84-1188-D434-E3CC-2D1F7C0E9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13350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6553" y="1925441"/>
            <a:ext cx="426125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136" y="1925441"/>
            <a:ext cx="426660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2143822"/>
            <a:ext cx="4268936" cy="1193249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1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7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2137291"/>
            <a:ext cx="4268936" cy="2738419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050" noProof="0" smtClean="0"/>
            </a:lvl1pPr>
            <a:lvl2pPr marL="180975" indent="-180975">
              <a:tabLst>
                <a:tab pos="180975" algn="l"/>
              </a:tabLst>
              <a:defRPr lang="en-GB" sz="1100" noProof="0" smtClean="0"/>
            </a:lvl2pPr>
            <a:lvl3pPr>
              <a:defRPr lang="en-GB" sz="1000" noProof="0" smtClean="0"/>
            </a:lvl3pPr>
            <a:lvl4pPr>
              <a:defRPr lang="en-GB" sz="800" noProof="0" smtClean="0"/>
            </a:lvl4pPr>
            <a:lvl5pPr>
              <a:defRPr lang="en-GB" sz="7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BD1AD13-F2AA-4476-935E-97DEFFED3F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1136" y="3320060"/>
            <a:ext cx="426660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58CE601-11B7-4F44-B54D-49956658AD13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4652495" y="3541789"/>
            <a:ext cx="4268936" cy="1333921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1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7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ED083F-AEF0-45D0-8029-2CFD8F5B9A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1171003"/>
            <a:ext cx="8695232" cy="598882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spcBef>
                <a:spcPts val="0"/>
              </a:spcBef>
              <a:defRPr lang="en-GB" sz="1400" noProof="0" dirty="0">
                <a:solidFill>
                  <a:srgbClr val="323A84"/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EAA3670-0A4C-CE9A-6784-989C8109B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0647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6553" y="1606768"/>
            <a:ext cx="426125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136" y="1606768"/>
            <a:ext cx="426660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969248"/>
            <a:ext cx="4268936" cy="127134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1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7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969247"/>
            <a:ext cx="4268936" cy="29064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050" noProof="0" smtClean="0"/>
            </a:lvl1pPr>
            <a:lvl2pPr marL="180975" indent="-180975">
              <a:tabLst>
                <a:tab pos="180975" algn="l"/>
              </a:tabLst>
              <a:defRPr lang="en-GB" sz="1100" noProof="0" smtClean="0"/>
            </a:lvl2pPr>
            <a:lvl3pPr>
              <a:defRPr lang="en-GB" sz="1000" noProof="0" smtClean="0"/>
            </a:lvl3pPr>
            <a:lvl4pPr>
              <a:defRPr lang="en-GB" sz="800" noProof="0" smtClean="0"/>
            </a:lvl4pPr>
            <a:lvl5pPr>
              <a:defRPr lang="en-GB" sz="7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BD1AD13-F2AA-4476-935E-97DEFFED3F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1136" y="3294910"/>
            <a:ext cx="4266600" cy="24182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4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7ED083F-AEF0-45D0-8029-2CFD8F5B9A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1171003"/>
            <a:ext cx="8695232" cy="345760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spcBef>
                <a:spcPts val="0"/>
              </a:spcBef>
              <a:defRPr lang="en-GB" sz="1400" noProof="0" dirty="0">
                <a:solidFill>
                  <a:srgbClr val="323A84"/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6BA37CF-7393-4D94-8A8A-6690BC3BB264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4652495" y="3604363"/>
            <a:ext cx="4268936" cy="127134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sz="1100" noProof="0" dirty="0"/>
            </a:lvl1pPr>
            <a:lvl2pPr>
              <a:defRPr lang="en-GB" sz="1100" noProof="0" dirty="0"/>
            </a:lvl2pPr>
            <a:lvl3pPr>
              <a:defRPr lang="en-GB" sz="1000" noProof="0" dirty="0"/>
            </a:lvl3pPr>
            <a:lvl4pPr>
              <a:defRPr lang="en-GB" sz="800" noProof="0" dirty="0"/>
            </a:lvl4pPr>
            <a:lvl5pPr>
              <a:defRPr lang="en-GB" sz="7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C0C6F242-4E15-6BAE-2930-E43DC0E13A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3479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2248792"/>
            <a:ext cx="4265296" cy="255669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2248792"/>
            <a:ext cx="4265299" cy="255669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F4A437-E927-4CAC-9CE7-DF80968068C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222505" y="1168523"/>
            <a:ext cx="8695286" cy="1008261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5C5645D9-263B-60A9-E697-E8A1FD42F2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760711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1F4A437-E927-4CAC-9CE7-DF80968068CF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222505" y="1168525"/>
            <a:ext cx="8695286" cy="1944365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noProof="0" smtClean="0"/>
            </a:lvl1pPr>
            <a:lvl2pPr>
              <a:lnSpc>
                <a:spcPct val="90000"/>
              </a:lnSpc>
              <a:spcBef>
                <a:spcPts val="0"/>
              </a:spcBef>
              <a:defRPr lang="en-GB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71C37F3-8AFD-4309-B711-7BCEBEF286F1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4629137" y="3286913"/>
            <a:ext cx="2097000" cy="151857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68C1C96-004C-452E-BB4E-CC9D01B19CE4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420014" y="3286913"/>
            <a:ext cx="2097000" cy="151857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FD918F9-2DE2-4A6A-8C06-B1DD35FA893D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6820550" y="3286913"/>
            <a:ext cx="2097000" cy="151857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4731B11-C5CE-41D0-AD37-AF33422CAFA5}"/>
              </a:ext>
            </a:extLst>
          </p:cNvPr>
          <p:cNvSpPr>
            <a:spLocks noGrp="1"/>
          </p:cNvSpPr>
          <p:nvPr>
            <p:ph idx="40" hasCustomPrompt="1"/>
          </p:nvPr>
        </p:nvSpPr>
        <p:spPr bwMode="auto">
          <a:xfrm>
            <a:off x="222505" y="3286913"/>
            <a:ext cx="2097000" cy="151857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CFD842A0-4029-B6B2-B7F2-991C6E666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3173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30298" y="1165553"/>
            <a:ext cx="3369594" cy="5531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69980" y="1165553"/>
            <a:ext cx="5247740" cy="5531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6C4097-D806-49A3-8959-B27D955B3A2B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669033" y="1849778"/>
            <a:ext cx="5252463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8280F8B-CA8E-48D1-BAE3-FF26666A80F7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849778"/>
            <a:ext cx="3377387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8B8FD2AC-DB1A-0D69-2A33-A1EDC71BB1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8241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21964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30298" y="1168524"/>
            <a:ext cx="3369594" cy="29950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3669980" y="1168524"/>
            <a:ext cx="5243722" cy="29950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A6C4097-D806-49A3-8959-B27D955B3A2B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669033" y="1501900"/>
            <a:ext cx="5248441" cy="236220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8280F8B-CA8E-48D1-BAE3-FF26666A80F7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501899"/>
            <a:ext cx="3377387" cy="236220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AF894F7-208E-4C22-BEDE-705F97AE1482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222504" y="3961466"/>
            <a:ext cx="3377387" cy="84402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DBB0C2E-DF3B-4C63-AE4A-5BDA98490517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3669033" y="3961465"/>
            <a:ext cx="5248441" cy="844021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 marL="268287" indent="0">
              <a:buNone/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8538BE2-0CB6-6506-2474-E3F73ABF7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66527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853925-BF3F-4283-8A33-1D085BE64B58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172236" y="1744738"/>
            <a:ext cx="2770595" cy="30607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20" y="1168525"/>
            <a:ext cx="2748442" cy="46820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171555" y="1168525"/>
            <a:ext cx="2762915" cy="46820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BC68A1-8023-460E-95B2-3B17C7B8EB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744738"/>
            <a:ext cx="2748458" cy="30607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8448CD-A603-444E-80EE-8A77F16DD44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3191226" y="1744738"/>
            <a:ext cx="2760748" cy="30607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992C6A7-10D9-47FA-B5EE-F33CDB4A9E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82851" y="1168525"/>
            <a:ext cx="2769328" cy="46820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0A30FC60-48F4-441E-D222-BE88E19DF5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06381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853925-BF3F-4283-8A33-1D085BE64B58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040586" y="1365115"/>
            <a:ext cx="2903420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19" y="1168526"/>
            <a:ext cx="2879530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040586" y="1168526"/>
            <a:ext cx="2894693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BC68A1-8023-460E-95B2-3B17C7B8EB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0510" y="1365115"/>
            <a:ext cx="2879530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8448CD-A603-444E-80EE-8A77F16DD44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3118603" y="1365115"/>
            <a:ext cx="2903420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992C6A7-10D9-47FA-B5EE-F33CDB4A9E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20611" y="1168526"/>
            <a:ext cx="2901412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63082CB-D1A8-231B-D7FE-447FED459F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81764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853925-BF3F-4283-8A33-1D085BE64B58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5881859" y="1365115"/>
            <a:ext cx="3084401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19" y="1168526"/>
            <a:ext cx="2483779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5881860" y="1168526"/>
            <a:ext cx="3075130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BC68A1-8023-460E-95B2-3B17C7B8EB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0510" y="1365115"/>
            <a:ext cx="2483779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8448CD-A603-444E-80EE-8A77F16DD44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2745709" y="1365115"/>
            <a:ext cx="3084401" cy="344037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992C6A7-10D9-47FA-B5EE-F33CDB4A9E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47718" y="1168526"/>
            <a:ext cx="3082268" cy="160921"/>
          </a:xfrm>
          <a:prstGeom prst="rect">
            <a:avLst/>
          </a:prstGeom>
          <a:noFill/>
        </p:spPr>
        <p:txBody>
          <a:bodyPr vert="horz" lIns="0" tIns="18000" rIns="0" bIns="18000" rtlCol="0" anchor="ctr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27A8BBBB-12C5-2557-1469-D195D88D3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1334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2853925-BF3F-4283-8A33-1D085BE64B58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172236" y="1561430"/>
            <a:ext cx="2770595" cy="202248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20" y="1168526"/>
            <a:ext cx="2748442" cy="28178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6171555" y="1168526"/>
            <a:ext cx="2762915" cy="28178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EBC68A1-8023-460E-95B2-3B17C7B8EB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561430"/>
            <a:ext cx="2748458" cy="202248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8448CD-A603-444E-80EE-8A77F16DD44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3191626" y="1561430"/>
            <a:ext cx="2760748" cy="2022482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4992C6A7-10D9-47FA-B5EE-F33CDB4A9E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82851" y="1168526"/>
            <a:ext cx="2769328" cy="28178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A570CB2-F38F-4066-B4F7-6631453401B8}"/>
              </a:ext>
            </a:extLst>
          </p:cNvPr>
          <p:cNvSpPr>
            <a:spLocks noGrp="1"/>
          </p:cNvSpPr>
          <p:nvPr>
            <p:ph idx="30" hasCustomPrompt="1"/>
          </p:nvPr>
        </p:nvSpPr>
        <p:spPr bwMode="auto">
          <a:xfrm>
            <a:off x="6172236" y="3620756"/>
            <a:ext cx="2770595" cy="1150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B6B4958-522F-4FEE-A630-59CE353FB729}"/>
              </a:ext>
            </a:extLst>
          </p:cNvPr>
          <p:cNvSpPr>
            <a:spLocks noGrp="1"/>
          </p:cNvSpPr>
          <p:nvPr>
            <p:ph idx="31" hasCustomPrompt="1"/>
          </p:nvPr>
        </p:nvSpPr>
        <p:spPr bwMode="auto">
          <a:xfrm>
            <a:off x="222505" y="3620756"/>
            <a:ext cx="2748458" cy="1150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DCDEDF7-D024-4EAB-8A4F-391532A62474}"/>
              </a:ext>
            </a:extLst>
          </p:cNvPr>
          <p:cNvSpPr>
            <a:spLocks noGrp="1"/>
          </p:cNvSpPr>
          <p:nvPr>
            <p:ph idx="32" hasCustomPrompt="1"/>
          </p:nvPr>
        </p:nvSpPr>
        <p:spPr bwMode="auto">
          <a:xfrm>
            <a:off x="3191226" y="3620756"/>
            <a:ext cx="2760748" cy="1150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>
              <a:defRPr lang="en-GB" sz="1100" noProof="0" smtClean="0"/>
            </a:lvl2pPr>
            <a:lvl3pPr>
              <a:defRPr lang="en-GB" sz="105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2C71E631-8CD0-7BAC-61D7-B685F37593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2621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683" y="1168525"/>
            <a:ext cx="4269813" cy="54654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22504" y="1168526"/>
            <a:ext cx="4120390" cy="3636962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C977F9-65EE-487B-8956-55672506DD0A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5463" y="1852750"/>
            <a:ext cx="4261871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97A6CEA-C173-1C3B-29B1-854479252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8670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Left -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22411" y="1168523"/>
            <a:ext cx="4117514" cy="259243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22505" y="3760960"/>
            <a:ext cx="4115818" cy="1044526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93600" rIns="144000" bIns="144000" rtlCol="0" anchor="t" anchorCtr="0"/>
          <a:lstStyle/>
          <a:p>
            <a:pPr marL="0" marR="0" indent="0" algn="l" defTabSz="91431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i="1" noProof="0">
              <a:solidFill>
                <a:schemeClr val="bg1"/>
              </a:solidFill>
            </a:endParaRPr>
          </a:p>
          <a:p>
            <a:pPr marL="0" marR="0" indent="0" algn="l" defTabSz="91431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i="1" noProof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endParaRPr lang="en-GB" sz="900" b="0" i="1" noProof="0">
              <a:solidFill>
                <a:schemeClr val="bg1"/>
              </a:solidFill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310005" y="3861372"/>
            <a:ext cx="3949893" cy="871696"/>
          </a:xfrm>
          <a:prstGeom prst="rect">
            <a:avLst/>
          </a:prstGeom>
          <a:noFill/>
        </p:spPr>
        <p:txBody>
          <a:bodyPr lIns="0" tIns="18000" rIns="0" bIns="18000">
            <a:normAutofit/>
          </a:bodyPr>
          <a:lstStyle>
            <a:lvl1pPr>
              <a:defRPr lang="en-GB" sz="1800" b="1" noProof="0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sz="1100" b="0" i="1" noProof="0">
              <a:solidFill>
                <a:schemeClr val="bg1"/>
              </a:solidFill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51E3158-5BFF-45A7-8F86-CA4CE0A5B1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8715" y="1168523"/>
            <a:ext cx="4276956" cy="54654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A4FE6D3-749E-4254-B5BC-D9611C5505E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852748"/>
            <a:ext cx="4269000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D07613D5-7B31-C83C-9558-CCAF1B9F2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88305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795556" y="1168526"/>
            <a:ext cx="4147275" cy="3636963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6901E5-41F3-44CA-A4B1-BF28B38CDE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8298" y="1168527"/>
            <a:ext cx="4276791" cy="54654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69372C-D2CD-48D7-BED0-6008346C0CA6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222505" y="1852752"/>
            <a:ext cx="4268836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DFFBDED-C5D6-7486-C06F-E517F38C5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5652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Right -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795556" y="1186011"/>
            <a:ext cx="4125939" cy="257831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24" name="Rectangle 23"/>
          <p:cNvSpPr/>
          <p:nvPr userDrawn="1"/>
        </p:nvSpPr>
        <p:spPr>
          <a:xfrm>
            <a:off x="4795557" y="3764329"/>
            <a:ext cx="4124240" cy="10441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4000" tIns="93600" rIns="144000" bIns="144000" rtlCol="0" anchor="t" anchorCtr="0"/>
          <a:lstStyle/>
          <a:p>
            <a:pPr marL="0" marR="0" indent="0" algn="l" defTabSz="91431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i="1" noProof="0">
              <a:solidFill>
                <a:schemeClr val="bg1"/>
              </a:solidFill>
            </a:endParaRPr>
          </a:p>
          <a:p>
            <a:pPr marL="0" marR="0" indent="0" algn="l" defTabSz="91431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i="1" noProof="0">
              <a:solidFill>
                <a:schemeClr val="bg1"/>
              </a:solidFill>
            </a:endParaRPr>
          </a:p>
          <a:p>
            <a:pPr algn="l">
              <a:lnSpc>
                <a:spcPct val="110000"/>
              </a:lnSpc>
            </a:pPr>
            <a:endParaRPr lang="en-GB" sz="900" b="0" i="1" noProof="0">
              <a:solidFill>
                <a:schemeClr val="bg1"/>
              </a:solidFill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4876800" y="3838406"/>
            <a:ext cx="3957976" cy="609600"/>
          </a:xfrm>
          <a:prstGeom prst="rect">
            <a:avLst/>
          </a:prstGeom>
          <a:noFill/>
        </p:spPr>
        <p:txBody>
          <a:bodyPr lIns="0" tIns="18000" rIns="0" bIns="18000">
            <a:normAutofit/>
          </a:bodyPr>
          <a:lstStyle>
            <a:lvl1pPr>
              <a:defRPr lang="en-GB" sz="1800" b="1" noProof="0" dirty="0" smtClean="0">
                <a:solidFill>
                  <a:schemeClr val="accent1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sz="1100" b="0" i="1" noProof="0">
              <a:solidFill>
                <a:schemeClr val="bg1"/>
              </a:solidFill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C522B7D-9780-4E52-9A59-4B31C01CCB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8323" y="1171493"/>
            <a:ext cx="4263235" cy="546541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79C2933-AD11-4BB0-BE5D-530340EEF62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222504" y="1855718"/>
            <a:ext cx="4255305" cy="295273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910EF670-EFDA-BCF0-F9CF-048E7E95D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9963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222504" y="1819712"/>
            <a:ext cx="4135845" cy="298874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4776838" y="1819712"/>
            <a:ext cx="4172089" cy="298874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14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Photo Here 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220416" y="1171491"/>
            <a:ext cx="4138553" cy="5531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76484" y="1171491"/>
            <a:ext cx="4162233" cy="5531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58842DF-6DB7-C515-6FB5-46E9B5ED7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530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704978-B87F-C134-3AD0-09BF4CBC7C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72651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22F7217-D82A-4F56-8416-3AE544746AA6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222504" y="1166813"/>
            <a:ext cx="3967496" cy="1687554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>
              <a:defRPr lang="en-GB" sz="1400" noProof="0" smtClean="0"/>
            </a:lvl2pPr>
            <a:lvl3pPr>
              <a:defRPr lang="en-GB" sz="1100" noProof="0" smtClean="0"/>
            </a:lvl3pPr>
            <a:lvl4pPr>
              <a:defRPr lang="en-GB" sz="1000" noProof="0" smtClean="0"/>
            </a:lvl4pPr>
            <a:lvl5pPr>
              <a:defRPr lang="en-GB" sz="10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440CDE2-4EAE-43E3-BE1A-5C8AE3AF51A9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4735245" y="1170463"/>
            <a:ext cx="4186245" cy="1687554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>
              <a:defRPr lang="en-GB" sz="1400" noProof="0" smtClean="0"/>
            </a:lvl2pPr>
            <a:lvl3pPr>
              <a:defRPr lang="en-GB" sz="1100" noProof="0" smtClean="0"/>
            </a:lvl3pPr>
            <a:lvl4pPr>
              <a:defRPr lang="en-GB" sz="1000" noProof="0" smtClean="0"/>
            </a:lvl4pPr>
            <a:lvl5pPr>
              <a:defRPr lang="en-GB" sz="10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5132855-281C-4538-B3FE-D7C27B9C55E0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4735245" y="3123393"/>
            <a:ext cx="4186245" cy="1687554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>
              <a:defRPr lang="en-GB" sz="1400" noProof="0" smtClean="0"/>
            </a:lvl2pPr>
            <a:lvl3pPr>
              <a:defRPr lang="en-GB" sz="1100" noProof="0" smtClean="0"/>
            </a:lvl3pPr>
            <a:lvl4pPr>
              <a:defRPr lang="en-GB" sz="1000" noProof="0" smtClean="0"/>
            </a:lvl4pPr>
            <a:lvl5pPr>
              <a:defRPr lang="en-GB" sz="10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cxnSp>
        <p:nvCxnSpPr>
          <p:cNvPr id="16" name="Straight Connector 15"/>
          <p:cNvCxnSpPr>
            <a:cxnSpLocks/>
          </p:cNvCxnSpPr>
          <p:nvPr userDrawn="1"/>
        </p:nvCxnSpPr>
        <p:spPr>
          <a:xfrm>
            <a:off x="4572000" y="1171495"/>
            <a:ext cx="0" cy="363696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 userDrawn="1"/>
        </p:nvCxnSpPr>
        <p:spPr>
          <a:xfrm flipH="1">
            <a:off x="222504" y="2978398"/>
            <a:ext cx="8698986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11E0AB0-61DB-42AD-A8CF-10DD5253108D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222504" y="3119743"/>
            <a:ext cx="3967496" cy="1687554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>
              <a:defRPr lang="en-GB" sz="1400" noProof="0" smtClean="0"/>
            </a:lvl2pPr>
            <a:lvl3pPr>
              <a:defRPr lang="en-GB" sz="1100" noProof="0" smtClean="0"/>
            </a:lvl3pPr>
            <a:lvl4pPr>
              <a:defRPr lang="en-GB" sz="1000" noProof="0" smtClean="0"/>
            </a:lvl4pPr>
            <a:lvl5pPr>
              <a:defRPr lang="en-GB" sz="10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735D4E95-7A47-6D05-D189-5B7C25D75A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7984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4572000" y="1170793"/>
            <a:ext cx="0" cy="362578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 userDrawn="1"/>
        </p:nvCxnSpPr>
        <p:spPr>
          <a:xfrm flipH="1">
            <a:off x="222504" y="2960290"/>
            <a:ext cx="8750808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497131"/>
            <a:ext cx="4186249" cy="1432650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 smtClean="0"/>
            </a:lvl1pPr>
            <a:lvl2pPr>
              <a:defRPr lang="en-GB" sz="1050" noProof="0" dirty="0" smtClean="0"/>
            </a:lvl2pPr>
            <a:lvl3pPr>
              <a:defRPr lang="en-GB" sz="1000" noProof="0" dirty="0" smtClean="0"/>
            </a:lvl3pPr>
            <a:lvl4pPr>
              <a:defRPr lang="en-GB" sz="900" noProof="0" dirty="0" smtClean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223438" y="1170793"/>
            <a:ext cx="4188569" cy="28111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730159" y="1497131"/>
            <a:ext cx="4218749" cy="1432650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smtClean="0"/>
            </a:lvl1pPr>
            <a:lvl2pPr>
              <a:defRPr lang="en-GB" sz="1050" noProof="0" smtClean="0"/>
            </a:lvl2pPr>
            <a:lvl3pPr>
              <a:defRPr lang="en-GB" sz="100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1219" y="1170793"/>
            <a:ext cx="4221087" cy="28111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3363926"/>
            <a:ext cx="4186249" cy="1432650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smtClean="0"/>
            </a:lvl1pPr>
            <a:lvl2pPr>
              <a:defRPr lang="en-GB" sz="1050" noProof="0" smtClean="0"/>
            </a:lvl2pPr>
            <a:lvl3pPr>
              <a:defRPr lang="en-GB" sz="100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3438" y="3044902"/>
            <a:ext cx="4188569" cy="28111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30159" y="3363926"/>
            <a:ext cx="4218749" cy="1432650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 smtClean="0"/>
            </a:lvl1pPr>
            <a:lvl2pPr>
              <a:defRPr lang="en-GB" sz="1050" noProof="0" dirty="0" smtClean="0"/>
            </a:lvl2pPr>
            <a:lvl3pPr>
              <a:defRPr lang="en-GB" sz="1000" noProof="0" dirty="0" smtClean="0"/>
            </a:lvl3pPr>
            <a:lvl4pPr>
              <a:defRPr lang="en-GB" sz="900" noProof="0" dirty="0" smtClean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731219" y="3044902"/>
            <a:ext cx="4221087" cy="281116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A3FD7EE-F316-CD22-CA1F-A2C9F4C9B8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86364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adrant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cxnSp>
        <p:nvCxnSpPr>
          <p:cNvPr id="5" name="Straight Connector 4"/>
          <p:cNvCxnSpPr>
            <a:cxnSpLocks/>
          </p:cNvCxnSpPr>
          <p:nvPr userDrawn="1"/>
        </p:nvCxnSpPr>
        <p:spPr>
          <a:xfrm>
            <a:off x="4572000" y="1170793"/>
            <a:ext cx="0" cy="3625783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 userDrawn="1"/>
        </p:nvCxnSpPr>
        <p:spPr>
          <a:xfrm flipH="1" flipV="1">
            <a:off x="222504" y="2489533"/>
            <a:ext cx="8730926" cy="16345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309171"/>
            <a:ext cx="4186249" cy="11613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 smtClean="0"/>
            </a:lvl1pPr>
            <a:lvl2pPr>
              <a:defRPr lang="en-GB" sz="1050" noProof="0" dirty="0" smtClean="0"/>
            </a:lvl2pPr>
            <a:lvl3pPr>
              <a:defRPr lang="en-GB" sz="1000" noProof="0" dirty="0" smtClean="0"/>
            </a:lvl3pPr>
            <a:lvl4pPr>
              <a:defRPr lang="en-GB" sz="900" noProof="0" dirty="0" smtClean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223438" y="1130153"/>
            <a:ext cx="4188569" cy="2338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730159" y="1309171"/>
            <a:ext cx="4212673" cy="1161359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smtClean="0"/>
            </a:lvl1pPr>
            <a:lvl2pPr>
              <a:defRPr lang="en-GB" sz="1050" noProof="0" smtClean="0"/>
            </a:lvl2pPr>
            <a:lvl3pPr>
              <a:defRPr lang="en-GB" sz="100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4731219" y="1130153"/>
            <a:ext cx="4215008" cy="2338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2672642"/>
            <a:ext cx="4186249" cy="2098265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smtClean="0"/>
            </a:lvl1pPr>
            <a:lvl2pPr>
              <a:defRPr lang="en-GB" sz="1050" noProof="0" smtClean="0"/>
            </a:lvl2pPr>
            <a:lvl3pPr>
              <a:defRPr lang="en-GB" sz="1000" noProof="0" smtClean="0"/>
            </a:lvl3pPr>
            <a:lvl4pP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25" hasCustomPrompt="1"/>
          </p:nvPr>
        </p:nvSpPr>
        <p:spPr>
          <a:xfrm>
            <a:off x="223438" y="2505877"/>
            <a:ext cx="4188569" cy="2338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4730159" y="2672642"/>
            <a:ext cx="4212673" cy="2098265"/>
          </a:xfrm>
          <a:prstGeom prst="rect">
            <a:avLst/>
          </a:prstGeom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 smtClean="0"/>
            </a:lvl1pPr>
            <a:lvl2pPr>
              <a:defRPr lang="en-GB" sz="1050" noProof="0" dirty="0" smtClean="0"/>
            </a:lvl2pPr>
            <a:lvl3pPr>
              <a:defRPr lang="en-GB" sz="1000" noProof="0" dirty="0" smtClean="0"/>
            </a:lvl3pPr>
            <a:lvl4pPr>
              <a:defRPr lang="en-GB" sz="900" noProof="0" dirty="0" smtClean="0"/>
            </a:lvl4pPr>
            <a:lvl5pPr>
              <a:defRPr lang="en-GB" sz="800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7" hasCustomPrompt="1"/>
          </p:nvPr>
        </p:nvSpPr>
        <p:spPr>
          <a:xfrm>
            <a:off x="4730159" y="2505877"/>
            <a:ext cx="4215008" cy="233858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sz="120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EF3DFFA4-61FA-974B-5A99-8CB35BB965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31694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222504" y="1171820"/>
            <a:ext cx="1847088" cy="1104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15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2151888" y="1171301"/>
            <a:ext cx="6790944" cy="11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>
              <a:defRPr lang="en-GB" sz="1200" noProof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  <a:p>
            <a:pPr marL="0" lvl="0" indent="0">
              <a:buNone/>
            </a:pPr>
            <a:endParaRPr lang="en-GB" noProof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222504" y="2421566"/>
            <a:ext cx="1847088" cy="1104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15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2151888" y="2420990"/>
            <a:ext cx="6790944" cy="11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>
              <a:defRPr lang="en-GB" sz="1200" noProof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  <a:p>
            <a:pPr marL="0" lvl="0" indent="0">
              <a:buNone/>
            </a:pPr>
            <a:endParaRPr lang="en-GB" noProof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22504" y="3693983"/>
            <a:ext cx="1847088" cy="11041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15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2151888" y="3692832"/>
            <a:ext cx="6790944" cy="11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t" anchorCtr="0" compatLnSpc="1">
            <a:prstTxWarp prst="textNoShape">
              <a:avLst/>
            </a:prstTxWarp>
          </a:bodyPr>
          <a:lstStyle>
            <a:lvl1pPr>
              <a:defRPr lang="en-GB" sz="1200" noProof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  <a:p>
            <a:pPr marL="0" lvl="0" indent="0">
              <a:buNone/>
            </a:pPr>
            <a:endParaRPr lang="en-GB" noProof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056BE10B-93F8-08B8-3171-26175260F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004454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04" y="1171307"/>
            <a:ext cx="2046608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04" y="1675363"/>
            <a:ext cx="2046608" cy="3133541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2438091" y="1171307"/>
            <a:ext cx="2046608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2438294" y="1675363"/>
            <a:ext cx="2047748" cy="3133541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4654502" y="1171307"/>
            <a:ext cx="2046608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4654778" y="1675363"/>
            <a:ext cx="2046608" cy="3133541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6C997C26-8145-4046-9E64-0BA3A63D14CD}"/>
              </a:ext>
            </a:extLst>
          </p:cNvPr>
          <p:cNvSpPr txBox="1">
            <a:spLocks/>
          </p:cNvSpPr>
          <p:nvPr userDrawn="1"/>
        </p:nvSpPr>
        <p:spPr>
          <a:xfrm>
            <a:off x="6874889" y="1171307"/>
            <a:ext cx="2046607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D79E0D9D-D6DD-48FC-BF17-FEA1F5DFB8F0}"/>
              </a:ext>
            </a:extLst>
          </p:cNvPr>
          <p:cNvSpPr txBox="1">
            <a:spLocks/>
          </p:cNvSpPr>
          <p:nvPr userDrawn="1"/>
        </p:nvSpPr>
        <p:spPr>
          <a:xfrm>
            <a:off x="6875165" y="1675363"/>
            <a:ext cx="2046608" cy="3133541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CA22BC8-FF11-451B-982D-E45D034A68DD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267141" y="1685758"/>
            <a:ext cx="2000872" cy="312251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 marL="179388" indent="-179388"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defRPr lang="en-GB" sz="1200" noProof="0" dirty="0">
                <a:solidFill>
                  <a:schemeClr val="bg1"/>
                </a:solidFill>
              </a:defRPr>
            </a:lvl2pPr>
            <a:lvl3pPr marL="358775" indent="-179388">
              <a:spcBef>
                <a:spcPts val="200"/>
              </a:spcBef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 marL="538163" indent="-93663">
              <a:spcBef>
                <a:spcPts val="200"/>
              </a:spcBef>
              <a:buClr>
                <a:schemeClr val="bg1"/>
              </a:buClr>
              <a:defRPr sz="800">
                <a:solidFill>
                  <a:schemeClr val="bg1"/>
                </a:solidFill>
              </a:defRPr>
            </a:lvl4pPr>
            <a:lvl5pPr>
              <a:defRPr sz="8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2"/>
            <a:endParaRPr lang="en-GB" noProof="0"/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267141" y="1172190"/>
            <a:ext cx="2000872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GB" sz="16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1" name="Text Placeholder 11">
            <a:extLst>
              <a:ext uri="{FF2B5EF4-FFF2-40B4-BE49-F238E27FC236}">
                <a16:creationId xmlns:a16="http://schemas.microsoft.com/office/drawing/2014/main" id="{A09E5E21-DD28-442F-8019-6F3CC5E7D46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84488" y="1685758"/>
            <a:ext cx="2000211" cy="312251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>
              <a:defRPr lang="en-GB" sz="1100" noProof="0" dirty="0" smtClean="0">
                <a:solidFill>
                  <a:schemeClr val="bg1"/>
                </a:solidFill>
              </a:defRPr>
            </a:lvl2pPr>
            <a:lvl3pPr>
              <a:defRPr lang="en-GB" sz="1000" noProof="0" dirty="0" smtClean="0">
                <a:solidFill>
                  <a:schemeClr val="bg1"/>
                </a:solidFill>
              </a:defRPr>
            </a:lvl3pPr>
            <a:lvl4pPr>
              <a:defRPr lang="en-GB" sz="800" noProof="0" dirty="0" smtClean="0">
                <a:solidFill>
                  <a:schemeClr val="bg1"/>
                </a:solidFill>
              </a:defRPr>
            </a:lvl4pPr>
            <a:lvl5pPr>
              <a:defRPr lang="en-GB" sz="8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9388" lvl="1" indent="-179388"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4F38EE0F-63D6-466E-BBD5-AEBF2A72892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84488" y="1172190"/>
            <a:ext cx="2000212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GB" sz="16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A628E89A-78D4-4F96-BE3E-37E7BD7133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1945" y="1685758"/>
            <a:ext cx="2009165" cy="312251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>
              <a:defRPr lang="en-GB" sz="1100" noProof="0" dirty="0" smtClean="0">
                <a:solidFill>
                  <a:schemeClr val="bg1"/>
                </a:solidFill>
              </a:defRPr>
            </a:lvl2pPr>
            <a:lvl3pPr>
              <a:defRPr lang="en-GB" sz="1000" noProof="0" dirty="0" smtClean="0">
                <a:solidFill>
                  <a:schemeClr val="bg1"/>
                </a:solidFill>
              </a:defRPr>
            </a:lvl3pPr>
            <a:lvl4pPr>
              <a:defRPr lang="en-GB" sz="800" noProof="0" dirty="0" smtClean="0">
                <a:solidFill>
                  <a:schemeClr val="bg1"/>
                </a:solidFill>
              </a:defRPr>
            </a:lvl4pPr>
            <a:lvl5pPr>
              <a:defRPr lang="en-GB" sz="8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9388" lvl="1" indent="-179388"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6F6434C4-9697-448E-98B3-B0CBA7C5D7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1945" y="1172190"/>
            <a:ext cx="2009165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GB" sz="16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D7A606F6-F572-4648-B794-75568BF5F51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31409" y="1685758"/>
            <a:ext cx="1990087" cy="3122512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>
              <a:defRPr lang="en-GB" sz="1100" noProof="0" dirty="0" smtClean="0">
                <a:solidFill>
                  <a:schemeClr val="bg1"/>
                </a:solidFill>
              </a:defRPr>
            </a:lvl2pPr>
            <a:lvl3pPr>
              <a:defRPr lang="en-GB" sz="1000" noProof="0" dirty="0" smtClean="0">
                <a:solidFill>
                  <a:schemeClr val="bg1"/>
                </a:solidFill>
              </a:defRPr>
            </a:lvl3pPr>
            <a:lvl4pPr>
              <a:defRPr lang="en-GB" sz="800" noProof="0" dirty="0" smtClean="0">
                <a:solidFill>
                  <a:schemeClr val="bg1"/>
                </a:solidFill>
              </a:defRPr>
            </a:lvl4pPr>
            <a:lvl5pPr>
              <a:defRPr lang="en-GB" sz="800" noProof="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9388" lvl="1" indent="-179388"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r>
              <a:rPr lang="en-GB" noProof="0"/>
              <a:t>Text</a:t>
            </a:r>
          </a:p>
          <a:p>
            <a:pPr marL="358775" lvl="2" indent="-179388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marL="538163" lvl="3" indent="-93663">
              <a:spcBef>
                <a:spcPts val="200"/>
              </a:spcBef>
              <a:buClr>
                <a:schemeClr val="bg1"/>
              </a:buClr>
            </a:pPr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37" name="Text Placeholder 11">
            <a:extLst>
              <a:ext uri="{FF2B5EF4-FFF2-40B4-BE49-F238E27FC236}">
                <a16:creationId xmlns:a16="http://schemas.microsoft.com/office/drawing/2014/main" id="{F626E44D-D468-4552-8450-69DD6460BE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31410" y="1172190"/>
            <a:ext cx="1990088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>
              <a:defRPr lang="en-GB" sz="16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F58ACDDA-DA36-95D5-EF80-C5A6B75581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791839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04" y="1166333"/>
            <a:ext cx="2804089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04" y="1670390"/>
            <a:ext cx="2804089" cy="3132906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184450" y="1166333"/>
            <a:ext cx="2804089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184824" y="1670390"/>
            <a:ext cx="2804089" cy="3132906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117482" y="1166333"/>
            <a:ext cx="2804089" cy="504056"/>
          </a:xfrm>
          <a:prstGeom prst="rect">
            <a:avLst/>
          </a:prstGeom>
          <a:solidFill>
            <a:srgbClr val="323E8F"/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117856" y="1670390"/>
            <a:ext cx="2804089" cy="3132906"/>
          </a:xfrm>
          <a:prstGeom prst="rect">
            <a:avLst/>
          </a:prstGeom>
          <a:solidFill>
            <a:srgbClr val="3D6220">
              <a:alpha val="65098"/>
            </a:srgb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DCA22BC8-FF11-451B-982D-E45D034A68D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586" y="1680783"/>
            <a:ext cx="2698653" cy="31218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buFont typeface="Wingdings" panose="05000000000000000000" pitchFamily="2" charset="2"/>
              <a:buChar char="§"/>
              <a:defRPr lang="en-GB" sz="1050" noProof="0" dirty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endParaRPr lang="en-GB" noProof="0"/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586" y="1167216"/>
            <a:ext cx="2698653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AC050D7-E20A-46F8-A66B-B0AFE2FCD6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87465" y="1167216"/>
            <a:ext cx="2698653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B5E74BE-96AC-46CE-B884-C7566BC5F9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7193" y="1167216"/>
            <a:ext cx="2698653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1633CBFE-72DC-492A-9B26-6A1AEA8CEF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0354" y="1680783"/>
            <a:ext cx="2698653" cy="31218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buFont typeface="Wingdings" panose="05000000000000000000" pitchFamily="2" charset="2"/>
              <a:buChar char="§"/>
              <a:defRPr lang="en-GB" sz="1050" noProof="0" dirty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endParaRPr lang="en-GB" noProof="0"/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26101CC0-C5F0-4ADE-8BBB-61C9DD5D34E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17193" y="1680783"/>
            <a:ext cx="2698653" cy="312187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>
                <a:solidFill>
                  <a:schemeClr val="bg1"/>
                </a:solidFill>
              </a:defRPr>
            </a:lvl1pPr>
            <a:lvl2pPr marL="180975" indent="-180975">
              <a:buClr>
                <a:schemeClr val="bg1"/>
              </a:buClr>
              <a:buFont typeface="Wingdings" panose="05000000000000000000" pitchFamily="2" charset="2"/>
              <a:buChar char="§"/>
              <a:defRPr lang="en-GB" sz="1050" noProof="0" dirty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endParaRPr lang="en-GB" noProof="0"/>
          </a:p>
          <a:p>
            <a:pPr lvl="3"/>
            <a:endParaRPr lang="en-GB" noProof="0"/>
          </a:p>
          <a:p>
            <a:pPr lvl="4"/>
            <a:endParaRPr lang="en-GB" noProof="0"/>
          </a:p>
          <a:p>
            <a:pPr lvl="0"/>
            <a:endParaRPr lang="en-GB" noProof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DE6DB86-08EA-3057-E405-C3F53AC678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62036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F7F67D7-D708-4F92-A08E-073B0ED4D147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088549" y="1424846"/>
            <a:ext cx="2866322" cy="1474794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GB" sz="1200" noProof="0" dirty="0"/>
            </a:lvl1pPr>
            <a:lvl2pPr>
              <a:defRPr kumimoji="0" lang="en-GB" sz="105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2pPr>
            <a:lvl3pPr>
              <a:defRPr kumimoji="0" lang="en-GB" sz="9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3pPr>
            <a:lvl4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4pPr>
            <a:lvl5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180975" lvl="1" indent="-180975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marR="0" lvl="2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buSzTx/>
              <a:tabLst/>
            </a:pPr>
            <a:r>
              <a:rPr lang="en-GB" noProof="0"/>
              <a:t>Third level</a:t>
            </a:r>
          </a:p>
          <a:p>
            <a:pPr marR="0" lvl="3" latinLnBrk="0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SzTx/>
              <a:tabLst/>
            </a:pPr>
            <a:r>
              <a:rPr lang="en-GB" noProof="0"/>
              <a:t>Fourth level</a:t>
            </a:r>
          </a:p>
          <a:p>
            <a:pPr marR="0" lvl="4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tabLst/>
            </a:pPr>
            <a:r>
              <a:rPr lang="en-GB" noProof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1AFBD7-146B-4298-A107-6E2DF142DB9E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3088549" y="2899640"/>
            <a:ext cx="2866322" cy="158607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GB" sz="1200" noProof="0" dirty="0"/>
            </a:lvl1pPr>
            <a:lvl2pPr>
              <a:defRPr kumimoji="0" lang="en-GB" sz="105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2pPr>
            <a:lvl3pPr>
              <a:defRPr kumimoji="0" lang="en-GB" sz="9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3pPr>
            <a:lvl4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4pPr>
            <a:lvl5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180975" lvl="1" indent="-180975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marR="0" lvl="2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buSzTx/>
              <a:tabLst/>
            </a:pPr>
            <a:r>
              <a:rPr lang="en-GB" noProof="0"/>
              <a:t>Third level</a:t>
            </a:r>
          </a:p>
          <a:p>
            <a:pPr marR="0" lvl="3" latinLnBrk="0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SzTx/>
              <a:tabLst/>
            </a:pPr>
            <a:r>
              <a:rPr lang="en-GB" noProof="0"/>
              <a:t>Fourth level</a:t>
            </a:r>
          </a:p>
          <a:p>
            <a:pPr marR="0" lvl="4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tabLst/>
            </a:pPr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38611" y="1172183"/>
            <a:ext cx="2710055" cy="225457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AC050D7-E20A-46F8-A66B-B0AFE2FCD6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89327" y="1172183"/>
            <a:ext cx="2866543" cy="225944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B5E74BE-96AC-46CE-B884-C7566BC5F9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7077" y="1172183"/>
            <a:ext cx="2863839" cy="225944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20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757BDE0-4A9A-4AB3-8AB0-ACDD2D4254B3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22504" y="1424845"/>
            <a:ext cx="2726335" cy="306086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GB" sz="1200" noProof="0" dirty="0"/>
            </a:lvl1pPr>
            <a:lvl2pPr marL="180975" indent="-180975">
              <a:tabLst>
                <a:tab pos="180975" algn="l"/>
              </a:tabLst>
              <a:defRPr kumimoji="0" lang="en-GB" sz="105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2pPr>
            <a:lvl3pPr>
              <a:defRPr kumimoji="0" lang="en-GB" sz="9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3pPr>
            <a:lvl4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4pPr>
            <a:lvl5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342900" lvl="1" indent="-342900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</a:pPr>
            <a:r>
              <a:rPr lang="en-GB" noProof="0"/>
              <a:t>Second level</a:t>
            </a:r>
          </a:p>
          <a:p>
            <a:pPr marR="0" lvl="2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buSzTx/>
              <a:tabLst/>
            </a:pPr>
            <a:r>
              <a:rPr lang="en-GB" noProof="0"/>
              <a:t>Third level</a:t>
            </a:r>
          </a:p>
          <a:p>
            <a:pPr marR="0" lvl="3" latinLnBrk="0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SzTx/>
              <a:tabLst/>
            </a:pPr>
            <a:r>
              <a:rPr lang="en-GB" noProof="0"/>
              <a:t>Fourth level</a:t>
            </a:r>
          </a:p>
          <a:p>
            <a:pPr marR="0" lvl="4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tabLst/>
            </a:pPr>
            <a:r>
              <a:rPr lang="en-GB" noProof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B8E7E2-E4C0-4A94-943F-A4286FF4703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094581" y="1424845"/>
            <a:ext cx="2866543" cy="306086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>
              <a:defRPr lang="en-GB" sz="1200" noProof="0" dirty="0"/>
            </a:lvl1pPr>
            <a:lvl2pPr>
              <a:defRPr kumimoji="0" lang="en-GB" sz="105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2pPr>
            <a:lvl3pPr>
              <a:defRPr kumimoji="0" lang="en-GB" sz="9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3pPr>
            <a:lvl4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4pPr>
            <a:lvl5pPr>
              <a:defRPr kumimoji="0" lang="en-GB" sz="800" u="none" strike="noStrike" cap="none" spc="0" normalizeH="0" baseline="0" noProof="0" dirty="0">
                <a:ln>
                  <a:noFill/>
                </a:ln>
                <a:solidFill>
                  <a:srgbClr val="888B8D">
                    <a:lumMod val="75000"/>
                  </a:srgbClr>
                </a:solidFill>
                <a:effectLst/>
                <a:uLnTx/>
                <a:uFillTx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marL="180975" lvl="1" indent="-180975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marR="0" lvl="2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buSzTx/>
              <a:tabLst/>
            </a:pPr>
            <a:r>
              <a:rPr lang="en-GB" noProof="0"/>
              <a:t>Third level</a:t>
            </a:r>
          </a:p>
          <a:p>
            <a:pPr marR="0" lvl="3" latinLnBrk="0">
              <a:lnSpc>
                <a:spcPct val="90000"/>
              </a:lnSpc>
              <a:spcBef>
                <a:spcPts val="0"/>
              </a:spcBef>
              <a:buClr>
                <a:srgbClr val="FBB034"/>
              </a:buClr>
              <a:buSzTx/>
              <a:tabLst/>
            </a:pPr>
            <a:r>
              <a:rPr lang="en-GB" noProof="0"/>
              <a:t>Fourth level</a:t>
            </a:r>
          </a:p>
          <a:p>
            <a:pPr marR="0" lvl="4" latinLnBrk="0">
              <a:lnSpc>
                <a:spcPct val="90000"/>
              </a:lnSpc>
              <a:spcBef>
                <a:spcPts val="0"/>
              </a:spcBef>
              <a:buClr>
                <a:srgbClr val="454545">
                  <a:lumMod val="60000"/>
                  <a:lumOff val="40000"/>
                </a:srgbClr>
              </a:buClr>
              <a:tabLst/>
            </a:pPr>
            <a:r>
              <a:rPr lang="en-GB" noProof="0"/>
              <a:t>Fifth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A1D8C53-2CE5-4500-9EEC-CF50251BA9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2504" y="4485710"/>
            <a:ext cx="8738412" cy="316847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 algn="ctr">
              <a:defRPr lang="en-GB" sz="120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F763213-A5F1-69BE-B221-9CD8184591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696310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04" y="1176267"/>
            <a:ext cx="2815668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04" y="1680324"/>
            <a:ext cx="2815668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184450" y="1176267"/>
            <a:ext cx="2815668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184824" y="1680324"/>
            <a:ext cx="2815668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F7F67D7-D708-4F92-A08E-073B0ED4D147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181050" y="1690082"/>
            <a:ext cx="2819162" cy="121452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 algn="ctr"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300"/>
              </a:spcBef>
              <a:buNone/>
              <a:defRPr lang="en-GB" sz="1050" noProof="0" dirty="0">
                <a:solidFill>
                  <a:schemeClr val="tx1"/>
                </a:solidFill>
              </a:defRPr>
            </a:lvl2pPr>
            <a:lvl3pPr marL="268288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3pPr>
            <a:lvl4pPr marL="534987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4pPr>
            <a:lvl5pPr marL="900112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136191" y="1176267"/>
            <a:ext cx="2815668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136565" y="1680324"/>
            <a:ext cx="2815668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4773" y="1177150"/>
            <a:ext cx="2709797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AC050D7-E20A-46F8-A66B-B0AFE2FCD6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81024" y="1177150"/>
            <a:ext cx="2819381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B5E74BE-96AC-46CE-B884-C7566BC5F9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6089" y="1177150"/>
            <a:ext cx="2709797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757BDE0-4A9A-4AB3-8AB0-ACDD2D4254B3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324789" y="1690082"/>
            <a:ext cx="2709587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B8E7E2-E4C0-4A94-943F-A4286FF4703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236292" y="1690082"/>
            <a:ext cx="2709587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21AFBD7-146B-4298-A107-6E2DF142DB9E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3181050" y="2904608"/>
            <a:ext cx="2819162" cy="1394546"/>
          </a:xfrm>
          <a:prstGeom prst="rect">
            <a:avLst/>
          </a:prstGeom>
          <a:noFill/>
        </p:spPr>
        <p:txBody>
          <a:bodyPr vert="horz" lIns="0" tIns="36000" rIns="0" bIns="36000" rtlCol="0" anchor="b">
            <a:normAutofit/>
          </a:bodyPr>
          <a:lstStyle>
            <a:lvl1pPr algn="ctr"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1pPr>
            <a:lvl2pPr marL="0" indent="0" algn="ctr">
              <a:lnSpc>
                <a:spcPct val="90000"/>
              </a:lnSpc>
              <a:spcBef>
                <a:spcPts val="300"/>
              </a:spcBef>
              <a:buNone/>
              <a:defRPr lang="en-GB" sz="1050" noProof="0" dirty="0">
                <a:solidFill>
                  <a:schemeClr val="tx1"/>
                </a:solidFill>
              </a:defRPr>
            </a:lvl2pPr>
            <a:lvl3pPr marL="268288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3pPr>
            <a:lvl4pPr marL="534987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4pPr>
            <a:lvl5pPr marL="900112" indent="0" algn="ctr">
              <a:lnSpc>
                <a:spcPct val="90000"/>
              </a:lnSpc>
              <a:spcBef>
                <a:spcPts val="300"/>
              </a:spcBef>
              <a:buNone/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DA1D8C53-2CE5-4500-9EEC-CF50251BA9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77540" y="4304352"/>
            <a:ext cx="2819381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40D0A91-FF63-5FE0-5D21-D8FACC9AB1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688462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04" y="1171299"/>
            <a:ext cx="2804737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04" y="1675356"/>
            <a:ext cx="2804737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193292" y="1171299"/>
            <a:ext cx="2804737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193666" y="1675356"/>
            <a:ext cx="2804737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F7F67D7-D708-4F92-A08E-073B0ED4D147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288473" y="1685114"/>
            <a:ext cx="2699068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160844" y="1171299"/>
            <a:ext cx="2804737" cy="5040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161218" y="1675356"/>
            <a:ext cx="2804737" cy="31329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16751" y="1172182"/>
            <a:ext cx="2699277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AC050D7-E20A-46F8-A66B-B0AFE2FCD6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88472" y="1172182"/>
            <a:ext cx="2699277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B5E74BE-96AC-46CE-B884-C7566BC5F9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52720" y="1172182"/>
            <a:ext cx="2699277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757BDE0-4A9A-4AB3-8AB0-ACDD2D4254B3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316752" y="1685114"/>
            <a:ext cx="2699068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B8E7E2-E4C0-4A94-943F-A4286FF4703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252908" y="1685114"/>
            <a:ext cx="2699068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C22C8230-4C5C-5087-7E88-A047406918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905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F7F67D7-D708-4F92-A08E-073B0ED4D147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193971" y="1685114"/>
            <a:ext cx="2793570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2312BD5A-1683-4D94-A2B2-7E922DD3992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243" y="1172182"/>
            <a:ext cx="2793786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CAC050D7-E20A-46F8-A66B-B0AFE2FCD6E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93964" y="1172182"/>
            <a:ext cx="2793786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B5E74BE-96AC-46CE-B884-C7566BC5F9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8212" y="1172182"/>
            <a:ext cx="2793786" cy="503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757BDE0-4A9A-4AB3-8AB0-ACDD2D4254B3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22250" y="1685114"/>
            <a:ext cx="2793570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AB8E7E2-E4C0-4A94-943F-A4286FF4703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158406" y="1685114"/>
            <a:ext cx="2793570" cy="313290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E0B2A015-B69A-5661-7D83-7D7A276816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2489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1"/>
            <a:ext cx="8692138" cy="3600451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 marL="285750" indent="-285750">
              <a:buClr>
                <a:srgbClr val="C00000"/>
              </a:buClr>
              <a:buFont typeface="Arial" panose="020B0604020202020204" pitchFamily="34" charset="0"/>
              <a:buNone/>
              <a:tabLst>
                <a:tab pos="177800" algn="l"/>
              </a:tabLst>
              <a:defRPr lang="en-GB" sz="1400" b="0" i="0" kern="120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defRPr lang="en-GB" sz="1200" noProof="0" smtClean="0"/>
            </a:lvl3pPr>
            <a:lvl4pPr>
              <a:buClr>
                <a:srgbClr val="0AB26E"/>
              </a:buClr>
              <a:defRPr lang="en-GB" sz="1050" noProof="0" smtClean="0"/>
            </a:lvl4pPr>
            <a:lvl5pPr>
              <a:defRPr lang="en-GB" sz="10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7800" marR="0" lvl="1" indent="-177800" algn="l" defTabSz="457155" rtl="0" eaLnBrk="1" fontAlgn="base" latinLnBrk="0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58D5F84-F22C-2716-5DD7-CDA86CF001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12246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04" y="1172182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04" y="145668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155898" y="1172182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156272" y="145668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089292" y="1172182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089666" y="145668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367AF8B-82E4-4FE4-83F5-E251846A2DD9}"/>
              </a:ext>
            </a:extLst>
          </p:cNvPr>
          <p:cNvSpPr txBox="1">
            <a:spLocks/>
          </p:cNvSpPr>
          <p:nvPr userDrawn="1"/>
        </p:nvSpPr>
        <p:spPr>
          <a:xfrm>
            <a:off x="222504" y="3011447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504" y="328926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7F738C54-2DD9-4083-9520-5603EB7467D7}"/>
              </a:ext>
            </a:extLst>
          </p:cNvPr>
          <p:cNvSpPr txBox="1">
            <a:spLocks/>
          </p:cNvSpPr>
          <p:nvPr userDrawn="1"/>
        </p:nvSpPr>
        <p:spPr>
          <a:xfrm>
            <a:off x="3155898" y="3011447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156272" y="328926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6089292" y="3011447"/>
            <a:ext cx="2844022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6089666" y="3289262"/>
            <a:ext cx="2844022" cy="1519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220505" y="1459480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8801E67A-B33C-455C-BB70-F448D9CAB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6176" y="1177445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A6FE3FBF-B1A1-4BA4-AEC0-5E77A33601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0503" y="1177445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50593" y="1177445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86178" y="1459480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150782" y="1459480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3220505" y="3289687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6176" y="3007652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20503" y="3007652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50593" y="3007652"/>
            <a:ext cx="27114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86178" y="3289687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6150782" y="3289687"/>
            <a:ext cx="2711260" cy="152166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A40048A-71DC-ABA3-C986-AA077933BD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850764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3174526" y="1684278"/>
            <a:ext cx="2824715" cy="143805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defRPr lang="en-GB" sz="1100" noProof="0" dirty="0">
                <a:solidFill>
                  <a:schemeClr val="tx1"/>
                </a:solidFill>
              </a:defRPr>
            </a:lvl1pPr>
            <a:lvl2pPr>
              <a:defRPr lang="en-GB" sz="1000" noProof="0" dirty="0">
                <a:solidFill>
                  <a:schemeClr val="tx1"/>
                </a:solidFill>
              </a:defRPr>
            </a:lvl2pPr>
            <a:lvl3pPr>
              <a:defRPr lang="en-GB" sz="900" noProof="0" dirty="0">
                <a:solidFill>
                  <a:schemeClr val="tx1"/>
                </a:solidFill>
              </a:defRPr>
            </a:lvl3pPr>
            <a:lvl4pPr>
              <a:defRPr lang="en-GB" sz="800" noProof="0" dirty="0">
                <a:solidFill>
                  <a:schemeClr val="tx1"/>
                </a:solidFill>
              </a:defRPr>
            </a:lvl4pPr>
            <a:lvl5pPr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Add text here</a:t>
            </a:r>
          </a:p>
          <a:p>
            <a:pPr marL="88900" lvl="1" indent="-88900">
              <a:lnSpc>
                <a:spcPct val="80000"/>
              </a:lnSpc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88900" algn="l"/>
              </a:tabLst>
            </a:pPr>
            <a:r>
              <a:rPr lang="en-GB" noProof="0"/>
              <a:t>Second level</a:t>
            </a:r>
          </a:p>
          <a:p>
            <a:pPr lvl="2" indent="-17780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Third level</a:t>
            </a:r>
          </a:p>
          <a:p>
            <a:pPr marL="539750" lvl="3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8801E67A-B33C-455C-BB70-F448D9CAB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2504" y="1172481"/>
            <a:ext cx="2833319" cy="24439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Add text here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A6FE3FBF-B1A1-4BA4-AEC0-5E77A33601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4523" y="1172481"/>
            <a:ext cx="2824934" cy="24439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Add text here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18448" y="1172481"/>
            <a:ext cx="2821554" cy="244393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22510" y="1684278"/>
            <a:ext cx="2833101" cy="143805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80000"/>
              </a:lnSpc>
              <a:spcBef>
                <a:spcPts val="200"/>
              </a:spcBef>
              <a:defRPr lang="en-GB" sz="1100" noProof="0" dirty="0">
                <a:solidFill>
                  <a:schemeClr val="tx1"/>
                </a:solidFill>
              </a:defRPr>
            </a:lvl1pPr>
            <a:lvl2pPr marL="88900" indent="-88900">
              <a:lnSpc>
                <a:spcPct val="80000"/>
              </a:lnSpc>
              <a:spcBef>
                <a:spcPts val="200"/>
              </a:spcBef>
              <a:tabLst>
                <a:tab pos="88900" algn="l"/>
              </a:tabLst>
              <a:defRPr lang="en-GB" sz="1000" noProof="0" dirty="0">
                <a:solidFill>
                  <a:schemeClr val="tx1"/>
                </a:solidFill>
              </a:defRPr>
            </a:lvl2pPr>
            <a:lvl3pPr marL="358775" indent="-177800">
              <a:lnSpc>
                <a:spcPct val="80000"/>
              </a:lnSpc>
              <a:spcBef>
                <a:spcPts val="200"/>
              </a:spcBef>
              <a:tabLst>
                <a:tab pos="358775" algn="l"/>
              </a:tabLst>
              <a:defRPr lang="en-GB" sz="900" noProof="0" dirty="0">
                <a:solidFill>
                  <a:schemeClr val="tx1"/>
                </a:solidFill>
              </a:defRPr>
            </a:lvl3pPr>
            <a:lvl4pPr marL="539750" indent="-185738">
              <a:lnSpc>
                <a:spcPct val="80000"/>
              </a:lnSpc>
              <a:spcBef>
                <a:spcPts val="200"/>
              </a:spcBef>
              <a:defRPr lang="en-GB" sz="800" noProof="0" dirty="0">
                <a:solidFill>
                  <a:schemeClr val="tx1"/>
                </a:solidFill>
              </a:defRPr>
            </a:lvl4pPr>
            <a:lvl5pPr>
              <a:lnSpc>
                <a:spcPct val="80000"/>
              </a:lnSpc>
              <a:spcBef>
                <a:spcPts val="200"/>
              </a:spcBef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6118448" y="1684278"/>
            <a:ext cx="2821336" cy="143805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defRPr lang="en-GB" sz="1100" noProof="0" dirty="0">
                <a:solidFill>
                  <a:schemeClr val="tx1"/>
                </a:solidFill>
              </a:defRPr>
            </a:lvl1pPr>
            <a:lvl2pPr>
              <a:defRPr lang="en-GB" sz="1000" noProof="0" dirty="0">
                <a:solidFill>
                  <a:schemeClr val="tx1"/>
                </a:solidFill>
              </a:defRPr>
            </a:lvl2pPr>
            <a:lvl3pPr>
              <a:defRPr lang="en-GB" sz="900" noProof="0" dirty="0">
                <a:solidFill>
                  <a:schemeClr val="tx1"/>
                </a:solidFill>
              </a:defRPr>
            </a:lvl3pPr>
            <a:lvl4pPr>
              <a:defRPr lang="en-GB" sz="800" noProof="0" dirty="0">
                <a:solidFill>
                  <a:schemeClr val="tx1"/>
                </a:solidFill>
              </a:defRPr>
            </a:lvl4pPr>
            <a:lvl5pPr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Add text here</a:t>
            </a:r>
          </a:p>
          <a:p>
            <a:pPr marL="88900" lvl="1" indent="-88900">
              <a:lnSpc>
                <a:spcPct val="80000"/>
              </a:lnSpc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88900" algn="l"/>
              </a:tabLst>
            </a:pPr>
            <a:r>
              <a:rPr lang="en-GB" noProof="0"/>
              <a:t>Second level</a:t>
            </a:r>
          </a:p>
          <a:p>
            <a:pPr lvl="2" indent="-17780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Third level</a:t>
            </a:r>
          </a:p>
          <a:p>
            <a:pPr marL="539750" lvl="3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3174620" y="3350840"/>
            <a:ext cx="2824719" cy="145554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defRPr lang="en-GB" sz="1100" noProof="0" dirty="0">
                <a:solidFill>
                  <a:schemeClr val="tx1"/>
                </a:solidFill>
              </a:defRPr>
            </a:lvl1pPr>
            <a:lvl2pPr>
              <a:defRPr lang="en-GB" sz="1000" noProof="0" dirty="0">
                <a:solidFill>
                  <a:schemeClr val="tx1"/>
                </a:solidFill>
              </a:defRPr>
            </a:lvl2pPr>
            <a:lvl3pPr>
              <a:defRPr lang="en-GB" sz="900" noProof="0" dirty="0">
                <a:solidFill>
                  <a:schemeClr val="tx1"/>
                </a:solidFill>
              </a:defRPr>
            </a:lvl3pPr>
            <a:lvl4pPr>
              <a:defRPr lang="en-GB" sz="800" noProof="0" dirty="0">
                <a:solidFill>
                  <a:schemeClr val="tx1"/>
                </a:solidFill>
              </a:defRPr>
            </a:lvl4pPr>
            <a:lvl5pPr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Add text here</a:t>
            </a:r>
          </a:p>
          <a:p>
            <a:pPr marL="88900" lvl="1" indent="-88900">
              <a:lnSpc>
                <a:spcPct val="80000"/>
              </a:lnSpc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88900" algn="l"/>
              </a:tabLst>
            </a:pPr>
            <a:r>
              <a:rPr lang="en-GB" noProof="0"/>
              <a:t>Second level</a:t>
            </a:r>
          </a:p>
          <a:p>
            <a:pPr lvl="2" indent="-17780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Third level</a:t>
            </a:r>
          </a:p>
          <a:p>
            <a:pPr marL="539750" lvl="3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2504" y="3139824"/>
            <a:ext cx="2833319" cy="21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74523" y="3139824"/>
            <a:ext cx="2824934" cy="21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18448" y="3139824"/>
            <a:ext cx="2821554" cy="211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22510" y="3350840"/>
            <a:ext cx="2833101" cy="145554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defRPr lang="en-GB" sz="1100" noProof="0" dirty="0">
                <a:solidFill>
                  <a:schemeClr val="tx1"/>
                </a:solidFill>
              </a:defRPr>
            </a:lvl1pPr>
            <a:lvl2pPr>
              <a:defRPr lang="en-GB" sz="1000" noProof="0" dirty="0">
                <a:solidFill>
                  <a:schemeClr val="tx1"/>
                </a:solidFill>
              </a:defRPr>
            </a:lvl2pPr>
            <a:lvl3pPr>
              <a:defRPr lang="en-GB" sz="900" noProof="0" dirty="0">
                <a:solidFill>
                  <a:schemeClr val="tx1"/>
                </a:solidFill>
              </a:defRPr>
            </a:lvl3pPr>
            <a:lvl4pPr>
              <a:defRPr lang="en-GB" sz="800" noProof="0" dirty="0">
                <a:solidFill>
                  <a:schemeClr val="tx1"/>
                </a:solidFill>
              </a:defRPr>
            </a:lvl4pPr>
            <a:lvl5pPr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Add text here</a:t>
            </a:r>
          </a:p>
          <a:p>
            <a:pPr marL="88900" lvl="1" indent="-88900">
              <a:lnSpc>
                <a:spcPct val="80000"/>
              </a:lnSpc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88900" algn="l"/>
              </a:tabLst>
            </a:pPr>
            <a:r>
              <a:rPr lang="en-GB" noProof="0"/>
              <a:t>Second level</a:t>
            </a:r>
          </a:p>
          <a:p>
            <a:pPr lvl="2" indent="-17780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Third level</a:t>
            </a:r>
          </a:p>
          <a:p>
            <a:pPr marL="539750" lvl="3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6118640" y="3350840"/>
            <a:ext cx="2821336" cy="1455546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defRPr lang="en-GB" sz="1100" noProof="0" dirty="0">
                <a:solidFill>
                  <a:schemeClr val="tx1"/>
                </a:solidFill>
              </a:defRPr>
            </a:lvl1pPr>
            <a:lvl2pPr>
              <a:defRPr lang="en-GB" sz="1000" noProof="0" dirty="0">
                <a:solidFill>
                  <a:schemeClr val="tx1"/>
                </a:solidFill>
              </a:defRPr>
            </a:lvl2pPr>
            <a:lvl3pPr>
              <a:defRPr lang="en-GB" sz="900" noProof="0" dirty="0">
                <a:solidFill>
                  <a:schemeClr val="tx1"/>
                </a:solidFill>
              </a:defRPr>
            </a:lvl3pPr>
            <a:lvl4pPr>
              <a:defRPr lang="en-GB" sz="800" noProof="0" dirty="0">
                <a:solidFill>
                  <a:schemeClr val="tx1"/>
                </a:solidFill>
              </a:defRPr>
            </a:lvl4pPr>
            <a:lvl5pPr>
              <a:defRPr lang="en-GB" sz="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Add text here</a:t>
            </a:r>
          </a:p>
          <a:p>
            <a:pPr marL="88900" lvl="1" indent="-88900">
              <a:lnSpc>
                <a:spcPct val="80000"/>
              </a:lnSpc>
              <a:spcBef>
                <a:spcPts val="200"/>
              </a:spcBef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88900" algn="l"/>
              </a:tabLst>
            </a:pPr>
            <a:r>
              <a:rPr lang="en-GB" noProof="0"/>
              <a:t>Second level</a:t>
            </a:r>
          </a:p>
          <a:p>
            <a:pPr lvl="2" indent="-177800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Third level</a:t>
            </a:r>
          </a:p>
          <a:p>
            <a:pPr marL="539750" lvl="3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80000"/>
              </a:lnSpc>
              <a:spcBef>
                <a:spcPts val="20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5E17208D-DA49-4DD3-B422-47AF18E460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22504" y="1439885"/>
            <a:ext cx="283331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 Placeholder 11">
            <a:extLst>
              <a:ext uri="{FF2B5EF4-FFF2-40B4-BE49-F238E27FC236}">
                <a16:creationId xmlns:a16="http://schemas.microsoft.com/office/drawing/2014/main" id="{FD7A4EC2-8306-47E2-901D-69882044A35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174523" y="1439885"/>
            <a:ext cx="2824934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6" name="Text Placeholder 11">
            <a:extLst>
              <a:ext uri="{FF2B5EF4-FFF2-40B4-BE49-F238E27FC236}">
                <a16:creationId xmlns:a16="http://schemas.microsoft.com/office/drawing/2014/main" id="{6E2707F3-457D-46B1-BFE6-6DDF88BAEF8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118448" y="1439885"/>
            <a:ext cx="2821554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616B3F2-9566-3C87-B35F-0BFE331A5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91444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D5E5EB3D-529B-4768-A845-28BF1F33CA03}"/>
              </a:ext>
            </a:extLst>
          </p:cNvPr>
          <p:cNvSpPr txBox="1">
            <a:spLocks/>
          </p:cNvSpPr>
          <p:nvPr userDrawn="1"/>
        </p:nvSpPr>
        <p:spPr>
          <a:xfrm>
            <a:off x="621428" y="3007657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744119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744119" y="1456688"/>
            <a:ext cx="1952944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4858083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4858457" y="1456688"/>
            <a:ext cx="1952944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978616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978990" y="1456688"/>
            <a:ext cx="1952944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367AF8B-82E4-4FE4-83F5-E251846A2DD9}"/>
              </a:ext>
            </a:extLst>
          </p:cNvPr>
          <p:cNvSpPr txBox="1">
            <a:spLocks/>
          </p:cNvSpPr>
          <p:nvPr userDrawn="1"/>
        </p:nvSpPr>
        <p:spPr>
          <a:xfrm>
            <a:off x="2744119" y="3011453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744119" y="3289268"/>
            <a:ext cx="1952944" cy="1371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7" name="Textplatzhalter 4">
            <a:extLst>
              <a:ext uri="{FF2B5EF4-FFF2-40B4-BE49-F238E27FC236}">
                <a16:creationId xmlns:a16="http://schemas.microsoft.com/office/drawing/2014/main" id="{7F738C54-2DD9-4083-9520-5603EB7467D7}"/>
              </a:ext>
            </a:extLst>
          </p:cNvPr>
          <p:cNvSpPr txBox="1">
            <a:spLocks/>
          </p:cNvSpPr>
          <p:nvPr userDrawn="1"/>
        </p:nvSpPr>
        <p:spPr>
          <a:xfrm>
            <a:off x="4858083" y="3011453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4858457" y="3289268"/>
            <a:ext cx="1952944" cy="1371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6978616" y="3011453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6978990" y="3289268"/>
            <a:ext cx="1952944" cy="1371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4932276" y="1459486"/>
            <a:ext cx="1805677" cy="136860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8801E67A-B33C-455C-BB70-F448D9CAB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17420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A6FE3FBF-B1A1-4BA4-AEC0-5E77A33601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2317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49546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817379" y="1459486"/>
            <a:ext cx="1805677" cy="136860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7049692" y="1459486"/>
            <a:ext cx="1805677" cy="136860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4884023" y="3289693"/>
            <a:ext cx="1805677" cy="1374149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7420" y="3007658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32317" y="3007658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49546" y="3007658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817379" y="3289693"/>
            <a:ext cx="1805677" cy="1374149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7000924" y="3289693"/>
            <a:ext cx="1805677" cy="1374149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471415" y="1872644"/>
            <a:ext cx="1650713" cy="2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471414" y="3725827"/>
            <a:ext cx="1650714" cy="2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625084" y="1456688"/>
            <a:ext cx="1952944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6" name="Textplatzhalter 2">
            <a:extLst>
              <a:ext uri="{FF2B5EF4-FFF2-40B4-BE49-F238E27FC236}">
                <a16:creationId xmlns:a16="http://schemas.microsoft.com/office/drawing/2014/main" id="{9C1E3F8C-D75A-49E1-8927-373C92527EEA}"/>
              </a:ext>
            </a:extLst>
          </p:cNvPr>
          <p:cNvSpPr txBox="1">
            <a:spLocks/>
          </p:cNvSpPr>
          <p:nvPr userDrawn="1"/>
        </p:nvSpPr>
        <p:spPr>
          <a:xfrm>
            <a:off x="661087" y="3011453"/>
            <a:ext cx="1894095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625084" y="3289268"/>
            <a:ext cx="1952944" cy="1371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D29F6F2-3F47-4681-9251-2B1604B81F98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698344" y="1459486"/>
            <a:ext cx="1805677" cy="136860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0259" y="3007658"/>
            <a:ext cx="1810903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350AD0-1D56-4819-91C4-52BF524C5106}"/>
              </a:ext>
            </a:extLst>
          </p:cNvPr>
          <p:cNvSpPr>
            <a:spLocks noGrp="1"/>
          </p:cNvSpPr>
          <p:nvPr>
            <p:ph idx="40" hasCustomPrompt="1"/>
          </p:nvPr>
        </p:nvSpPr>
        <p:spPr bwMode="auto">
          <a:xfrm>
            <a:off x="698344" y="3289693"/>
            <a:ext cx="1805677" cy="1374149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626710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11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E6872A-D49A-44EF-8F47-A65CEAA87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3F0F9074-3D68-EEA6-AB4F-E64289077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562426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744119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744119" y="1456688"/>
            <a:ext cx="1952944" cy="156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4858083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4858457" y="1456688"/>
            <a:ext cx="1952944" cy="156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978616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978990" y="1456688"/>
            <a:ext cx="1952944" cy="156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744119" y="3103434"/>
            <a:ext cx="1952944" cy="1569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4858457" y="3103434"/>
            <a:ext cx="1952944" cy="1569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6978990" y="3103434"/>
            <a:ext cx="1952944" cy="1569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4932276" y="1459486"/>
            <a:ext cx="1805677" cy="156588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8801E67A-B33C-455C-BB70-F448D9CAB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17420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A6FE3FBF-B1A1-4BA4-AEC0-5E77A33601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932317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49546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817379" y="1459486"/>
            <a:ext cx="1805677" cy="156588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7049692" y="1459486"/>
            <a:ext cx="1805677" cy="156588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4884023" y="3103859"/>
            <a:ext cx="1805677" cy="157222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817379" y="3103859"/>
            <a:ext cx="1805677" cy="157222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7000924" y="3103859"/>
            <a:ext cx="1805677" cy="157222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426232" y="2114759"/>
            <a:ext cx="1560347" cy="2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420339" y="3752816"/>
            <a:ext cx="1569472" cy="27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625084" y="1456688"/>
            <a:ext cx="1952944" cy="15631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625084" y="3103434"/>
            <a:ext cx="1952944" cy="15694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D29F6F2-3F47-4681-9251-2B1604B81F98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698344" y="1459486"/>
            <a:ext cx="1805677" cy="1565884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350AD0-1D56-4819-91C4-52BF524C5106}"/>
              </a:ext>
            </a:extLst>
          </p:cNvPr>
          <p:cNvSpPr>
            <a:spLocks noGrp="1"/>
          </p:cNvSpPr>
          <p:nvPr>
            <p:ph idx="40" hasCustomPrompt="1"/>
          </p:nvPr>
        </p:nvSpPr>
        <p:spPr bwMode="auto">
          <a:xfrm>
            <a:off x="698344" y="3103859"/>
            <a:ext cx="1805677" cy="1572225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626710" y="1172188"/>
            <a:ext cx="195294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 fontScale="92500" lnSpcReduction="10000"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11" y="1177451"/>
            <a:ext cx="1805817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E6872A-D49A-44EF-8F47-A65CEAA87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3758DB11-DAB8-95D7-61BF-C0A5B9946E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14521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734733" y="1172188"/>
            <a:ext cx="1962330" cy="561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4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744119" y="1783318"/>
            <a:ext cx="1952944" cy="1573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4858083" y="1172188"/>
            <a:ext cx="1952944" cy="561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4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4858457" y="1783318"/>
            <a:ext cx="1952944" cy="1573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978616" y="1172188"/>
            <a:ext cx="1952944" cy="561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4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978990" y="1783318"/>
            <a:ext cx="1952944" cy="1573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744119" y="3452026"/>
            <a:ext cx="1952944" cy="1220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4858457" y="3452026"/>
            <a:ext cx="1952944" cy="1220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6978990" y="3452026"/>
            <a:ext cx="1952944" cy="1220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4897144" y="1786688"/>
            <a:ext cx="1871207" cy="157613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2" name="Text Placeholder 11">
            <a:extLst>
              <a:ext uri="{FF2B5EF4-FFF2-40B4-BE49-F238E27FC236}">
                <a16:creationId xmlns:a16="http://schemas.microsoft.com/office/drawing/2014/main" id="{8801E67A-B33C-455C-BB70-F448D9CABD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777067" y="1177451"/>
            <a:ext cx="1876657" cy="5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lang="en-GB" sz="14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3" name="Text Placeholder 11">
            <a:extLst>
              <a:ext uri="{FF2B5EF4-FFF2-40B4-BE49-F238E27FC236}">
                <a16:creationId xmlns:a16="http://schemas.microsoft.com/office/drawing/2014/main" id="{A6FE3FBF-B1A1-4BA4-AEC0-5E77A336013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897183" y="1177451"/>
            <a:ext cx="1871352" cy="5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lang="en-GB" sz="14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014412" y="1177451"/>
            <a:ext cx="1871352" cy="5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lang="en-GB" sz="14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782247" y="1786688"/>
            <a:ext cx="1871207" cy="157613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7014560" y="1786688"/>
            <a:ext cx="1871207" cy="157613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4897017" y="3453063"/>
            <a:ext cx="1871207" cy="1223021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782247" y="3453063"/>
            <a:ext cx="1871207" cy="1223021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7013918" y="3453063"/>
            <a:ext cx="1871207" cy="1223021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431341" y="2445914"/>
            <a:ext cx="1570566" cy="2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246043" y="3927112"/>
            <a:ext cx="1220879" cy="27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625084" y="1783318"/>
            <a:ext cx="1952944" cy="15733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625084" y="3452026"/>
            <a:ext cx="1952944" cy="12208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D29F6F2-3F47-4681-9251-2B1604B81F98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663212" y="1786688"/>
            <a:ext cx="1871207" cy="1576137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350AD0-1D56-4819-91C4-52BF524C5106}"/>
              </a:ext>
            </a:extLst>
          </p:cNvPr>
          <p:cNvSpPr>
            <a:spLocks noGrp="1"/>
          </p:cNvSpPr>
          <p:nvPr>
            <p:ph idx="40" hasCustomPrompt="1"/>
          </p:nvPr>
        </p:nvSpPr>
        <p:spPr bwMode="auto">
          <a:xfrm>
            <a:off x="663212" y="3453063"/>
            <a:ext cx="1871207" cy="1223021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300"/>
              </a:spcBef>
              <a:defRPr lang="en-GB" sz="1600" b="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300"/>
              </a:spcBef>
              <a:defRPr lang="en-GB" sz="1300" b="0" i="0" kern="1200" noProof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>
              <a:lnSpc>
                <a:spcPct val="90000"/>
              </a:lnSpc>
              <a:spcBef>
                <a:spcPts val="300"/>
              </a:spcBef>
              <a:defRPr lang="en-GB" sz="1400" b="0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300"/>
              </a:spcBef>
              <a:defRPr lang="en-GB" sz="1100" b="0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300"/>
              </a:spcBef>
              <a:defRPr lang="en-GB" sz="1050" b="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618066" y="1172188"/>
            <a:ext cx="1961587" cy="561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4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4633" y="1177451"/>
            <a:ext cx="1871599" cy="56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lang="en-GB" sz="14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E6872A-D49A-44EF-8F47-A65CEAA87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BB21822-CE59-D331-547E-9B5E897E0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564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744119" y="1172188"/>
            <a:ext cx="1952944" cy="1032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744119" y="2304617"/>
            <a:ext cx="1952944" cy="1131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4858083" y="1172188"/>
            <a:ext cx="1952944" cy="1032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2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4858457" y="2304617"/>
            <a:ext cx="1952944" cy="1131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6978616" y="1172188"/>
            <a:ext cx="1952944" cy="1032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6978990" y="2304617"/>
            <a:ext cx="1952944" cy="1131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744119" y="3537240"/>
            <a:ext cx="1952944" cy="1135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4858457" y="3537240"/>
            <a:ext cx="1952944" cy="1135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6978990" y="3537240"/>
            <a:ext cx="1952944" cy="1135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100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A925007-E7D8-4591-99B5-A276916D4D8D}"/>
              </a:ext>
            </a:extLst>
          </p:cNvPr>
          <p:cNvSpPr>
            <a:spLocks noGrp="1"/>
          </p:cNvSpPr>
          <p:nvPr>
            <p:ph idx="15" hasCustomPrompt="1"/>
          </p:nvPr>
        </p:nvSpPr>
        <p:spPr bwMode="auto">
          <a:xfrm>
            <a:off x="4890766" y="2313747"/>
            <a:ext cx="1938528" cy="113307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9612716E-AEC2-4B32-85DF-517E393C1E05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2775869" y="2313747"/>
            <a:ext cx="1938528" cy="113307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E4992EF-1B84-4596-A041-5120B6C39BB1}"/>
              </a:ext>
            </a:extLst>
          </p:cNvPr>
          <p:cNvSpPr>
            <a:spLocks noGrp="1"/>
          </p:cNvSpPr>
          <p:nvPr>
            <p:ph idx="28" hasCustomPrompt="1"/>
          </p:nvPr>
        </p:nvSpPr>
        <p:spPr bwMode="auto">
          <a:xfrm>
            <a:off x="7008182" y="2313747"/>
            <a:ext cx="1938528" cy="113307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3BDA9D8-75E6-4064-A569-81690B36BA2D}"/>
              </a:ext>
            </a:extLst>
          </p:cNvPr>
          <p:cNvSpPr>
            <a:spLocks noGrp="1"/>
          </p:cNvSpPr>
          <p:nvPr>
            <p:ph idx="29" hasCustomPrompt="1"/>
          </p:nvPr>
        </p:nvSpPr>
        <p:spPr bwMode="auto">
          <a:xfrm>
            <a:off x="4891281" y="3538426"/>
            <a:ext cx="1938528" cy="11376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74C7CCF-C02D-41A3-BD7B-567D46993BF1}"/>
              </a:ext>
            </a:extLst>
          </p:cNvPr>
          <p:cNvSpPr>
            <a:spLocks noGrp="1"/>
          </p:cNvSpPr>
          <p:nvPr>
            <p:ph idx="33" hasCustomPrompt="1"/>
          </p:nvPr>
        </p:nvSpPr>
        <p:spPr bwMode="auto">
          <a:xfrm>
            <a:off x="2775869" y="3538426"/>
            <a:ext cx="1938528" cy="11376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654F238F-B763-4230-B5E1-0D813FA557BE}"/>
              </a:ext>
            </a:extLst>
          </p:cNvPr>
          <p:cNvSpPr>
            <a:spLocks noGrp="1"/>
          </p:cNvSpPr>
          <p:nvPr>
            <p:ph idx="34" hasCustomPrompt="1"/>
          </p:nvPr>
        </p:nvSpPr>
        <p:spPr bwMode="auto">
          <a:xfrm>
            <a:off x="7008182" y="3538426"/>
            <a:ext cx="1938528" cy="11376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186276" y="2721959"/>
            <a:ext cx="1129063" cy="29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177087" y="3943369"/>
            <a:ext cx="1135666" cy="32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625084" y="2304617"/>
            <a:ext cx="1952944" cy="1131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625084" y="3537240"/>
            <a:ext cx="1952944" cy="11356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1000">
              <a:solidFill>
                <a:schemeClr val="bg1"/>
              </a:solidFill>
            </a:endParaRP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0D29F6F2-3F47-4681-9251-2B1604B81F98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656834" y="2313747"/>
            <a:ext cx="1938528" cy="1133070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B9350AD0-1D56-4819-91C4-52BF524C5106}"/>
              </a:ext>
            </a:extLst>
          </p:cNvPr>
          <p:cNvSpPr>
            <a:spLocks noGrp="1"/>
          </p:cNvSpPr>
          <p:nvPr>
            <p:ph idx="40" hasCustomPrompt="1"/>
          </p:nvPr>
        </p:nvSpPr>
        <p:spPr bwMode="auto">
          <a:xfrm>
            <a:off x="656834" y="3538426"/>
            <a:ext cx="1938528" cy="11376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626710" y="1172188"/>
            <a:ext cx="1952944" cy="10323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b" anchorCtr="0">
            <a:norm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2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8E6872A-D49A-44EF-8F47-A65CEAA876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6137"/>
            <a:ext cx="7231975" cy="481563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A9569C3F-AC90-6134-87DC-7A8B97B375C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16200000">
            <a:off x="-143238" y="1539091"/>
            <a:ext cx="1042987" cy="298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</a:bodyPr>
          <a:lstStyle>
            <a:lvl1pPr algn="ctr">
              <a:defRPr lang="en-GB" sz="12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 err="1"/>
              <a:t>Beschrieb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2D817-1749-D72B-4C23-74F55D0A4C3A}"/>
              </a:ext>
            </a:extLst>
          </p:cNvPr>
          <p:cNvSpPr>
            <a:spLocks noGrp="1"/>
          </p:cNvSpPr>
          <p:nvPr>
            <p:ph idx="43" hasCustomPrompt="1"/>
          </p:nvPr>
        </p:nvSpPr>
        <p:spPr bwMode="auto">
          <a:xfrm>
            <a:off x="4890766" y="1195523"/>
            <a:ext cx="1938528" cy="10075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A7F2D12-75C5-8601-1571-83532BA10379}"/>
              </a:ext>
            </a:extLst>
          </p:cNvPr>
          <p:cNvSpPr>
            <a:spLocks noGrp="1"/>
          </p:cNvSpPr>
          <p:nvPr>
            <p:ph idx="44" hasCustomPrompt="1"/>
          </p:nvPr>
        </p:nvSpPr>
        <p:spPr bwMode="auto">
          <a:xfrm>
            <a:off x="2775869" y="1195523"/>
            <a:ext cx="1938528" cy="10075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F7AE79-D344-A566-D068-B72EC92B1BC7}"/>
              </a:ext>
            </a:extLst>
          </p:cNvPr>
          <p:cNvSpPr>
            <a:spLocks noGrp="1"/>
          </p:cNvSpPr>
          <p:nvPr>
            <p:ph idx="45" hasCustomPrompt="1"/>
          </p:nvPr>
        </p:nvSpPr>
        <p:spPr bwMode="auto">
          <a:xfrm>
            <a:off x="7008182" y="1195523"/>
            <a:ext cx="1938528" cy="10075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03F931B-765C-416A-D19A-C5E867DA0831}"/>
              </a:ext>
            </a:extLst>
          </p:cNvPr>
          <p:cNvSpPr>
            <a:spLocks noGrp="1"/>
          </p:cNvSpPr>
          <p:nvPr>
            <p:ph idx="46" hasCustomPrompt="1"/>
          </p:nvPr>
        </p:nvSpPr>
        <p:spPr bwMode="auto">
          <a:xfrm>
            <a:off x="656834" y="1195523"/>
            <a:ext cx="1938528" cy="1007558"/>
          </a:xfrm>
          <a:prstGeom prst="rect">
            <a:avLst/>
          </a:prstGeom>
          <a:noFill/>
        </p:spPr>
        <p:txBody>
          <a:bodyPr vert="horz" lIns="0" tIns="36000" rIns="0" bIns="36000" rtlCol="0">
            <a:normAutofit/>
          </a:bodyPr>
          <a:lstStyle>
            <a:lvl1pPr>
              <a:lnSpc>
                <a:spcPct val="90000"/>
              </a:lnSpc>
              <a:spcBef>
                <a:spcPts val="100"/>
              </a:spcBef>
              <a:defRPr lang="en-GB" sz="1200" noProof="0" dirty="0"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100"/>
              </a:spcBef>
              <a:defRPr lang="en-GB" sz="1050" noProof="0" dirty="0"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100"/>
              </a:spcBef>
              <a:defRPr lang="en-GB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1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ACBF38F7-7846-CA65-7E27-CEC51ADE2B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7436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7FD554-75D2-40A8-AF5A-24B2148F0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BF6427F0-6F3F-A534-7210-3CEFDB740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294299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251667" y="1842012"/>
            <a:ext cx="8388786" cy="83816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0" i="0" cap="none" spc="90" baseline="0">
                <a:solidFill>
                  <a:srgbClr val="0090D7"/>
                </a:solidFill>
                <a:latin typeface="Cabin" panose="020B0803050202020004" pitchFamily="34" charset="0"/>
                <a:cs typeface="Verdana"/>
              </a:defRPr>
            </a:lvl1pPr>
          </a:lstStyle>
          <a:p>
            <a:r>
              <a:rPr lang="en-GB" noProof="0"/>
              <a:t>TITLE OF PRESENTATION</a:t>
            </a:r>
            <a:br>
              <a:rPr lang="en-GB" noProof="0"/>
            </a:br>
            <a:r>
              <a:rPr lang="en-GB" noProof="0"/>
              <a:t>SECOND LINE TITLE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51674" y="3086644"/>
            <a:ext cx="8388777" cy="4216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i="0" cap="none" spc="90" baseline="0">
                <a:solidFill>
                  <a:schemeClr val="bg2">
                    <a:lumMod val="75000"/>
                  </a:schemeClr>
                </a:solidFill>
                <a:latin typeface="Cabin" panose="020B0803050202020004" pitchFamily="34" charset="0"/>
                <a:cs typeface="Verdana"/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75017" y="3301487"/>
            <a:ext cx="6469241" cy="258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286512" y="3736311"/>
            <a:ext cx="6766061" cy="391139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0000"/>
              </a:lnSpc>
              <a:buNone/>
              <a:defRPr sz="900" b="0" cap="none" spc="0" baseline="0">
                <a:solidFill>
                  <a:schemeClr val="bg2">
                    <a:lumMod val="75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pPr lvl="0"/>
            <a:r>
              <a:rPr lang="en-GB" noProof="0"/>
              <a:t>Click to Add Presenter Name, Title, Company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86494" y="4161750"/>
            <a:ext cx="6766080" cy="1537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900" b="0" cap="none" spc="0" baseline="0">
                <a:solidFill>
                  <a:schemeClr val="bg2">
                    <a:lumMod val="75000"/>
                  </a:schemeClr>
                </a:solidFill>
                <a:latin typeface="Candara" panose="020E0502030303020204" pitchFamily="34" charset="0"/>
                <a:cs typeface="Verdana"/>
              </a:defRPr>
            </a:lvl1pPr>
          </a:lstStyle>
          <a:p>
            <a:pPr lvl="0"/>
            <a:r>
              <a:rPr lang="en-GB" noProof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74080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72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2D383E-9881-4B11-B5E5-DCE3AF8BEA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19461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9A9A05D-6879-45C2-BA04-FC048A164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5436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6048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_1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2">
            <a:extLst>
              <a:ext uri="{FF2B5EF4-FFF2-40B4-BE49-F238E27FC236}">
                <a16:creationId xmlns:a16="http://schemas.microsoft.com/office/drawing/2014/main" id="{CF2CFDAF-4245-4D78-8EE6-840E5F526D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2184" y="472440"/>
            <a:ext cx="6120680" cy="467322"/>
          </a:xfrm>
          <a:prstGeom prst="rect">
            <a:avLst/>
          </a:prstGeom>
        </p:spPr>
        <p:txBody>
          <a:bodyPr anchor="b"/>
          <a:lstStyle>
            <a:lvl1pPr mar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de-DE" sz="1500" kern="1200" cap="all" baseline="0" dirty="0" smtClean="0">
                <a:solidFill>
                  <a:srgbClr val="00A7E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34290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de-DE" sz="2250" kern="1200" cap="none" baseline="0" dirty="0" smtClean="0">
                <a:solidFill>
                  <a:schemeClr val="tx1"/>
                </a:solidFill>
                <a:latin typeface="FS Albert Light" panose="02000000040000020004" pitchFamily="50" charset="0"/>
                <a:ea typeface="+mj-ea"/>
                <a:cs typeface="+mj-cs"/>
              </a:defRPr>
            </a:lvl2pPr>
            <a:lvl3pPr marL="68580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de-DE" sz="2250" kern="1200" cap="none" baseline="0" dirty="0" smtClean="0">
                <a:solidFill>
                  <a:schemeClr val="tx1"/>
                </a:solidFill>
                <a:latin typeface="FS Albert Light" panose="02000000040000020004" pitchFamily="50" charset="0"/>
                <a:ea typeface="+mj-ea"/>
                <a:cs typeface="+mj-cs"/>
              </a:defRPr>
            </a:lvl3pPr>
            <a:lvl4pPr marL="102870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de-DE" sz="2250" kern="1200" cap="none" baseline="0" dirty="0" smtClean="0">
                <a:solidFill>
                  <a:schemeClr val="tx1"/>
                </a:solidFill>
                <a:latin typeface="FS Albert Light" panose="02000000040000020004" pitchFamily="50" charset="0"/>
                <a:ea typeface="+mj-ea"/>
                <a:cs typeface="+mj-cs"/>
              </a:defRPr>
            </a:lvl4pPr>
            <a:lvl5pPr marL="137160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de-CH" sz="2250" kern="1200" cap="none" baseline="0" dirty="0">
                <a:solidFill>
                  <a:schemeClr val="tx1"/>
                </a:solidFill>
                <a:latin typeface="FS Albert Light" panose="02000000040000020004" pitchFamily="50" charset="0"/>
                <a:ea typeface="+mj-ea"/>
                <a:cs typeface="+mj-cs"/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869DAB75-4750-44C2-BDCC-1290020E2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185" y="1113589"/>
            <a:ext cx="4958634" cy="3618402"/>
          </a:xfrm>
          <a:prstGeom prst="rect">
            <a:avLst/>
          </a:prstGeom>
        </p:spPr>
        <p:txBody>
          <a:bodyPr/>
          <a:lstStyle>
            <a:lvl1pPr>
              <a:lnSpc>
                <a:spcPts val="2025"/>
              </a:lnSpc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32185" indent="-171450">
              <a:lnSpc>
                <a:spcPts val="2025"/>
              </a:lnSpc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36972" indent="-171450">
              <a:lnSpc>
                <a:spcPts val="2025"/>
              </a:lnSpc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740569" indent="-171450">
              <a:lnSpc>
                <a:spcPts val="2025"/>
              </a:lnSpc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944166" indent="-171450">
              <a:lnSpc>
                <a:spcPts val="2025"/>
              </a:lnSpc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68B0A93-7E01-43BF-BE0A-078802D70D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64088" y="1113235"/>
            <a:ext cx="3557727" cy="361830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900">
                <a:latin typeface="FS Albert Light" panose="02000000040000020004" pitchFamily="50" charset="0"/>
              </a:defRPr>
            </a:lvl1pPr>
          </a:lstStyle>
          <a:p>
            <a:endParaRPr lang="de-CH"/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2CF182FB-68D3-6562-844E-8ACFC4A363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9439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222504" y="1168525"/>
            <a:ext cx="8683598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/>
            </a:lvl1pPr>
            <a:lvl2pPr marL="269875" indent="-269875">
              <a:buFont typeface="+mj-lt"/>
              <a:buAutoNum type="arabicPeriod"/>
              <a:defRPr lang="en-GB" noProof="0" smtClean="0"/>
            </a:lvl2pPr>
            <a:lvl3pPr marL="539750" indent="-228600">
              <a:buFont typeface="+mj-lt"/>
              <a:buAutoNum type="arabicPeriod"/>
              <a:defRPr lang="en-GB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 smtClean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  <a:p>
            <a:pPr lvl="0"/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Agenda Slide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A611DF87-8338-9A3B-FEFF-243302602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680283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F896F6A7-63FF-4BAE-B04F-D3C8514FCF90}"/>
              </a:ext>
            </a:extLst>
          </p:cNvPr>
          <p:cNvSpPr txBox="1">
            <a:spLocks/>
          </p:cNvSpPr>
          <p:nvPr userDrawn="1"/>
        </p:nvSpPr>
        <p:spPr>
          <a:xfrm>
            <a:off x="2223621" y="1165047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82BF6827-BF34-4ABF-8695-D5F074CE087B}"/>
              </a:ext>
            </a:extLst>
          </p:cNvPr>
          <p:cNvSpPr txBox="1">
            <a:spLocks/>
          </p:cNvSpPr>
          <p:nvPr userDrawn="1"/>
        </p:nvSpPr>
        <p:spPr>
          <a:xfrm>
            <a:off x="3918483" y="1165047"/>
            <a:ext cx="16486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58" name="Textplatzhalter 6">
            <a:extLst>
              <a:ext uri="{FF2B5EF4-FFF2-40B4-BE49-F238E27FC236}">
                <a16:creationId xmlns:a16="http://schemas.microsoft.com/office/drawing/2014/main" id="{A9147E69-ECA5-4E64-AFBD-99A0DB763EAE}"/>
              </a:ext>
            </a:extLst>
          </p:cNvPr>
          <p:cNvSpPr txBox="1">
            <a:spLocks/>
          </p:cNvSpPr>
          <p:nvPr userDrawn="1"/>
        </p:nvSpPr>
        <p:spPr>
          <a:xfrm>
            <a:off x="7295684" y="1168843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5603846" y="1165667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D5E5EB3D-529B-4768-A845-28BF1F33CA03}"/>
              </a:ext>
            </a:extLst>
          </p:cNvPr>
          <p:cNvSpPr txBox="1">
            <a:spLocks/>
          </p:cNvSpPr>
          <p:nvPr userDrawn="1"/>
        </p:nvSpPr>
        <p:spPr>
          <a:xfrm>
            <a:off x="536675" y="1165047"/>
            <a:ext cx="1657910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6286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743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74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7071" y="1443372"/>
            <a:ext cx="1653915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744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03846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04220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5743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17445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604220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52031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44292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27764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326660" y="2344735"/>
            <a:ext cx="136860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34664" y="3480981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6286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92259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263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92633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6177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225743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917445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604220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34664" y="4306316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92633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6628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6628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6628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5176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5176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5176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18550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318550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318550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44027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44027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44027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29692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29692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29692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27763" y="1157482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9F3A0C-FC5A-4123-97A7-B673F8BD6CA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253888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5248530A-64CA-4C71-BF8C-04A5A14E3E2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940271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7" name="Text Placeholder 11">
            <a:extLst>
              <a:ext uri="{FF2B5EF4-FFF2-40B4-BE49-F238E27FC236}">
                <a16:creationId xmlns:a16="http://schemas.microsoft.com/office/drawing/2014/main" id="{75D40078-0888-479B-B367-58A32A7D1BE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15489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BDE067FE-1A9B-AE6E-AA17-00A43C9D74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8120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743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74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7071" y="1443372"/>
            <a:ext cx="1653915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744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03846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04220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5743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17445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604220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52031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44292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27764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326660" y="2344735"/>
            <a:ext cx="136860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34664" y="3480981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6286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92259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263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92633" y="3213095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6177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225743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917445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604220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34664" y="4306316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92633" y="4038430"/>
            <a:ext cx="1656209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6628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6628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6628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5176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5176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5176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18550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318550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318550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44027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44027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44027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29692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29692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29692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9EB3A52A-4B85-416C-A781-679CC7CF8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7"/>
            <a:ext cx="8725964" cy="259484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1972C06-C028-AEC4-F82B-B77B791BE5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38111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78564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743" y="1478564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743" y="1822440"/>
            <a:ext cx="1656209" cy="161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7071" y="1478564"/>
            <a:ext cx="1653915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7445" y="1822440"/>
            <a:ext cx="1656209" cy="161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03846" y="1478564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04220" y="1822440"/>
            <a:ext cx="1656209" cy="161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52031" y="148524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44292" y="148524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27764" y="148524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452917" y="2506184"/>
            <a:ext cx="1621122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822440"/>
            <a:ext cx="1656209" cy="161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6286" y="148524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92259" y="1478564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2633" y="1822440"/>
            <a:ext cx="1656209" cy="16182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6177" y="148524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66286" y="1825238"/>
            <a:ext cx="1638000" cy="162112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51766" y="1825238"/>
            <a:ext cx="1638000" cy="162112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18550" y="1825238"/>
            <a:ext cx="1638000" cy="162112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44027" y="1825238"/>
            <a:ext cx="1638000" cy="162112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29692" y="1825238"/>
            <a:ext cx="1638000" cy="162112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9EB3A52A-4B85-416C-A781-679CC7CF8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7"/>
            <a:ext cx="8725964" cy="259484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C5DEABC4-7742-4D0A-BFA3-3A8C7840540D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222251" y="3540205"/>
            <a:ext cx="8725963" cy="122705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200" noProof="0" smtClean="0"/>
            </a:lvl1pPr>
            <a:lvl2pPr marL="177800" indent="-177800">
              <a:buClr>
                <a:srgbClr val="00339A"/>
              </a:buClr>
              <a:tabLst>
                <a:tab pos="177800" algn="l"/>
              </a:tabLst>
              <a:defRPr lang="en-GB" sz="1100" noProof="0" smtClean="0"/>
            </a:lvl2pPr>
            <a:lvl3pPr>
              <a:defRPr lang="en-GB" sz="1050" noProof="0" smtClean="0"/>
            </a:lvl3pPr>
            <a:lvl4pPr>
              <a:buClr>
                <a:srgbClr val="0AB26E"/>
              </a:buClr>
              <a:defRPr lang="en-GB" sz="900" noProof="0" smtClean="0"/>
            </a:lvl4pPr>
            <a:lvl5pPr>
              <a:defRPr lang="en-GB" sz="8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ED938D3-DE24-F730-951F-5DB0D08684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68315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743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74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7071" y="1443372"/>
            <a:ext cx="1653915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744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03846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04220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5743" y="3213095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17445" y="3213095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604220" y="3213095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52031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44292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27764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326660" y="2344735"/>
            <a:ext cx="136860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326661" y="3772978"/>
            <a:ext cx="136861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3213095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6286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92259" y="1443372"/>
            <a:ext cx="1656209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2633" y="1787248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92633" y="3213095"/>
            <a:ext cx="1656209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6177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6628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66286" y="3213095"/>
            <a:ext cx="1638000" cy="141403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5176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51766" y="3213095"/>
            <a:ext cx="1638000" cy="141403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18550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318550" y="3213095"/>
            <a:ext cx="1638000" cy="141403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44027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44027" y="3213095"/>
            <a:ext cx="1638000" cy="141403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29692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29692" y="3213095"/>
            <a:ext cx="1638000" cy="1414030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2" name="Text Placeholder 5">
            <a:extLst>
              <a:ext uri="{FF2B5EF4-FFF2-40B4-BE49-F238E27FC236}">
                <a16:creationId xmlns:a16="http://schemas.microsoft.com/office/drawing/2014/main" id="{9EB3A52A-4B85-416C-A781-679CC7CF86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2504" y="1168527"/>
            <a:ext cx="8725964" cy="259484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652B89E-286B-B297-8513-33BF9123DD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04715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platzhalter 2">
            <a:extLst>
              <a:ext uri="{FF2B5EF4-FFF2-40B4-BE49-F238E27FC236}">
                <a16:creationId xmlns:a16="http://schemas.microsoft.com/office/drawing/2014/main" id="{F896F6A7-63FF-4BAE-B04F-D3C8514FCF90}"/>
              </a:ext>
            </a:extLst>
          </p:cNvPr>
          <p:cNvSpPr txBox="1">
            <a:spLocks/>
          </p:cNvSpPr>
          <p:nvPr userDrawn="1"/>
        </p:nvSpPr>
        <p:spPr>
          <a:xfrm>
            <a:off x="2223621" y="1165047"/>
            <a:ext cx="1656209" cy="244393"/>
          </a:xfrm>
          <a:prstGeom prst="rect">
            <a:avLst/>
          </a:prstGeom>
          <a:solidFill>
            <a:srgbClr val="E1EDFF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53" name="Textplatzhalter 2">
            <a:extLst>
              <a:ext uri="{FF2B5EF4-FFF2-40B4-BE49-F238E27FC236}">
                <a16:creationId xmlns:a16="http://schemas.microsoft.com/office/drawing/2014/main" id="{82BF6827-BF34-4ABF-8695-D5F074CE087B}"/>
              </a:ext>
            </a:extLst>
          </p:cNvPr>
          <p:cNvSpPr txBox="1">
            <a:spLocks/>
          </p:cNvSpPr>
          <p:nvPr userDrawn="1"/>
        </p:nvSpPr>
        <p:spPr>
          <a:xfrm>
            <a:off x="3914250" y="1165047"/>
            <a:ext cx="1656209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58" name="Textplatzhalter 6">
            <a:extLst>
              <a:ext uri="{FF2B5EF4-FFF2-40B4-BE49-F238E27FC236}">
                <a16:creationId xmlns:a16="http://schemas.microsoft.com/office/drawing/2014/main" id="{A9147E69-ECA5-4E64-AFBD-99A0DB763EAE}"/>
              </a:ext>
            </a:extLst>
          </p:cNvPr>
          <p:cNvSpPr txBox="1">
            <a:spLocks/>
          </p:cNvSpPr>
          <p:nvPr userDrawn="1"/>
        </p:nvSpPr>
        <p:spPr>
          <a:xfrm>
            <a:off x="7295684" y="1168843"/>
            <a:ext cx="1656209" cy="244393"/>
          </a:xfrm>
          <a:prstGeom prst="rect">
            <a:avLst/>
          </a:prstGeom>
          <a:solidFill>
            <a:srgbClr val="E1EDFF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5606099" y="1165667"/>
            <a:ext cx="1656209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43372"/>
            <a:ext cx="1656209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D5E5EB3D-529B-4768-A845-28BF1F33CA03}"/>
              </a:ext>
            </a:extLst>
          </p:cNvPr>
          <p:cNvSpPr txBox="1">
            <a:spLocks/>
          </p:cNvSpPr>
          <p:nvPr userDrawn="1"/>
        </p:nvSpPr>
        <p:spPr>
          <a:xfrm>
            <a:off x="536675" y="1165047"/>
            <a:ext cx="1657910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9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66286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5743" y="1443372"/>
            <a:ext cx="1656209" cy="244393"/>
          </a:xfrm>
          <a:prstGeom prst="rect">
            <a:avLst/>
          </a:prstGeom>
          <a:solidFill>
            <a:srgbClr val="E1EDFF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5743" y="1787248"/>
            <a:ext cx="1656209" cy="1366211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2838" y="1443372"/>
            <a:ext cx="1653915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3212" y="1787248"/>
            <a:ext cx="1656209" cy="1366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06099" y="1443372"/>
            <a:ext cx="1656209" cy="24439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06473" y="1787248"/>
            <a:ext cx="1656209" cy="1366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5743" y="3213095"/>
            <a:ext cx="1656209" cy="776087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13212" y="3213095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606473" y="3213095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52031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40059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30017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326660" y="2344735"/>
            <a:ext cx="136860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34664" y="3480981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787248"/>
            <a:ext cx="1656209" cy="13662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3213095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6286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92259" y="1443372"/>
            <a:ext cx="1656209" cy="244393"/>
          </a:xfrm>
          <a:prstGeom prst="rect">
            <a:avLst/>
          </a:prstGeom>
          <a:solidFill>
            <a:srgbClr val="E1EDFF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2633" y="1787248"/>
            <a:ext cx="1656209" cy="1366211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92633" y="3213095"/>
            <a:ext cx="1656209" cy="776087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6177" y="1450056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225743" y="4038430"/>
            <a:ext cx="1656209" cy="776087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913212" y="4038430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606473" y="4038430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34664" y="4306316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4038430"/>
            <a:ext cx="1656209" cy="7760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92633" y="4038430"/>
            <a:ext cx="1656209" cy="776087"/>
          </a:xfrm>
          <a:prstGeom prst="rect">
            <a:avLst/>
          </a:prstGeom>
          <a:solidFill>
            <a:srgbClr val="E1EDFF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6628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6628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6628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51766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51766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51766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18550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318550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318550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39794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39794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39794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31945" y="1790046"/>
            <a:ext cx="1638000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31945" y="3213095"/>
            <a:ext cx="1638000" cy="80325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31945" y="4048819"/>
            <a:ext cx="1638000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7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4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30016" y="1157482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7" name="Text Placeholder 11">
            <a:extLst>
              <a:ext uri="{FF2B5EF4-FFF2-40B4-BE49-F238E27FC236}">
                <a16:creationId xmlns:a16="http://schemas.microsoft.com/office/drawing/2014/main" id="{9F9F3A0C-FC5A-4123-97A7-B673F8BD6CA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253888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1" name="Text Placeholder 11">
            <a:extLst>
              <a:ext uri="{FF2B5EF4-FFF2-40B4-BE49-F238E27FC236}">
                <a16:creationId xmlns:a16="http://schemas.microsoft.com/office/drawing/2014/main" id="{5248530A-64CA-4C71-BF8C-04A5A14E3E2C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936038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7" name="Text Placeholder 11">
            <a:extLst>
              <a:ext uri="{FF2B5EF4-FFF2-40B4-BE49-F238E27FC236}">
                <a16:creationId xmlns:a16="http://schemas.microsoft.com/office/drawing/2014/main" id="{75D40078-0888-479B-B367-58A32A7D1BEB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7315489" y="1160658"/>
            <a:ext cx="1638000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4FC9EE6-F10C-CF38-0D40-C30C7FFAF8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1055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5451375" y="1168843"/>
            <a:ext cx="321291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443372"/>
            <a:ext cx="158281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D5E5EB3D-529B-4768-A845-28BF1F33CA03}"/>
              </a:ext>
            </a:extLst>
          </p:cNvPr>
          <p:cNvSpPr txBox="1">
            <a:spLocks/>
          </p:cNvSpPr>
          <p:nvPr userDrawn="1"/>
        </p:nvSpPr>
        <p:spPr>
          <a:xfrm>
            <a:off x="536675" y="1165047"/>
            <a:ext cx="4864104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00139" y="1160658"/>
            <a:ext cx="3145776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87801" y="1160658"/>
            <a:ext cx="479778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179546" y="1443372"/>
            <a:ext cx="158281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179546" y="1787248"/>
            <a:ext cx="1582811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817968" y="1443372"/>
            <a:ext cx="158281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0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818342" y="1787248"/>
            <a:ext cx="1582811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451375" y="1443372"/>
            <a:ext cx="158281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451749" y="1787248"/>
            <a:ext cx="1582811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179546" y="3213095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818342" y="3213095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451749" y="3213095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0682" y="1450056"/>
            <a:ext cx="151567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70037" y="1450056"/>
            <a:ext cx="151567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0140" y="1450056"/>
            <a:ext cx="151567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326660" y="2344735"/>
            <a:ext cx="136860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34664" y="3480981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787248"/>
            <a:ext cx="1582811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3213095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78500" y="1450056"/>
            <a:ext cx="1519943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081478" y="1443372"/>
            <a:ext cx="158281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081852" y="1787248"/>
            <a:ext cx="1582811" cy="13662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081852" y="3213095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130243" y="1450056"/>
            <a:ext cx="151567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179546" y="4038430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818342" y="4038430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451749" y="4038430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34664" y="4306316"/>
            <a:ext cx="784615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4038430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081852" y="4038430"/>
            <a:ext cx="1582811" cy="7760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81529" y="1790046"/>
            <a:ext cx="1531852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81529" y="3242952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81529" y="4048819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30682" y="1790046"/>
            <a:ext cx="1531852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30682" y="3242952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30682" y="4048819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132882" y="1790046"/>
            <a:ext cx="1531852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132882" y="3242952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132882" y="4048819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870037" y="1790046"/>
            <a:ext cx="1531852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870037" y="3242952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870037" y="4048819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502334" y="1790046"/>
            <a:ext cx="1531852" cy="136860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502334" y="3242952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502334" y="4048819"/>
            <a:ext cx="1531852" cy="773394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1CBE9F3-58F2-10EB-F087-909635184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02323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185642" y="1169207"/>
            <a:ext cx="1656002" cy="1093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891494" y="1169207"/>
            <a:ext cx="1656002" cy="1093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595005" y="1169207"/>
            <a:ext cx="1656002" cy="1093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185642" y="2361113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891494" y="2361113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595005" y="2361113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190211" y="1590245"/>
            <a:ext cx="1095709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237750" y="2827669"/>
            <a:ext cx="119078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481811" y="1169207"/>
            <a:ext cx="1656002" cy="1093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481811" y="2361113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95212" y="1169207"/>
            <a:ext cx="1656002" cy="10937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95212" y="2361113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185642" y="3636674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891494" y="3636674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595005" y="3636674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-237750" y="4103230"/>
            <a:ext cx="1190787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481811" y="3636674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95212" y="3636674"/>
            <a:ext cx="1656002" cy="11778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26665" y="1172005"/>
            <a:ext cx="1602686" cy="1095707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None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88900" indent="0" algn="ctr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26665" y="2392363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26665" y="3648456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36778" y="1172005"/>
            <a:ext cx="1602686" cy="1095707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None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88900" indent="0" algn="ctr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36778" y="2392363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36778" y="3648456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346242" y="1172005"/>
            <a:ext cx="1602686" cy="1095707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None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88900" indent="0" algn="ctr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346242" y="2392363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346242" y="3648456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43189" y="1172005"/>
            <a:ext cx="1602686" cy="1095707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None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88900" indent="0" algn="ctr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43189" y="2392363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43189" y="3648456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45590" y="1172005"/>
            <a:ext cx="1602686" cy="1095707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None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88900" indent="0" algn="ctr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None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45590" y="2392363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45590" y="3648456"/>
            <a:ext cx="1602686" cy="1173757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6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F1CBE9F3-58F2-10EB-F087-909635184A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51699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27584" y="1443372"/>
            <a:ext cx="165998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6" name="Textplatzhalter 2">
            <a:extLst>
              <a:ext uri="{FF2B5EF4-FFF2-40B4-BE49-F238E27FC236}">
                <a16:creationId xmlns:a16="http://schemas.microsoft.com/office/drawing/2014/main" id="{D5E5EB3D-529B-4768-A845-28BF1F33CA03}"/>
              </a:ext>
            </a:extLst>
          </p:cNvPr>
          <p:cNvSpPr txBox="1">
            <a:spLocks/>
          </p:cNvSpPr>
          <p:nvPr userDrawn="1"/>
        </p:nvSpPr>
        <p:spPr>
          <a:xfrm>
            <a:off x="525957" y="1165047"/>
            <a:ext cx="5053347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261CD61C-C0C5-40C4-83F8-ED3AD171FBA7}"/>
              </a:ext>
            </a:extLst>
          </p:cNvPr>
          <p:cNvSpPr txBox="1">
            <a:spLocks/>
          </p:cNvSpPr>
          <p:nvPr userDrawn="1"/>
        </p:nvSpPr>
        <p:spPr>
          <a:xfrm>
            <a:off x="5613406" y="1168843"/>
            <a:ext cx="3354066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74" name="Text Placeholder 11">
            <a:extLst>
              <a:ext uri="{FF2B5EF4-FFF2-40B4-BE49-F238E27FC236}">
                <a16:creationId xmlns:a16="http://schemas.microsoft.com/office/drawing/2014/main" id="{52E53F69-ECC5-43A6-8699-D170D906B8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2173" y="1160658"/>
            <a:ext cx="3283652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5" name="Text Placeholder 11">
            <a:extLst>
              <a:ext uri="{FF2B5EF4-FFF2-40B4-BE49-F238E27FC236}">
                <a16:creationId xmlns:a16="http://schemas.microsoft.com/office/drawing/2014/main" id="{3E2D102F-D3E1-47B9-9A41-80473A0000C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77084" y="1160658"/>
            <a:ext cx="4983744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0645" y="1443372"/>
            <a:ext cx="165998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0645" y="1787248"/>
            <a:ext cx="1659981" cy="1662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19323" y="1443372"/>
            <a:ext cx="165998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CH" sz="10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19697" y="1787248"/>
            <a:ext cx="1659981" cy="1662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613407" y="1443372"/>
            <a:ext cx="165998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613781" y="1787248"/>
            <a:ext cx="1659981" cy="1662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0645" y="3506004"/>
            <a:ext cx="1659981" cy="1117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19697" y="3506004"/>
            <a:ext cx="1659981" cy="1117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spcBef>
                <a:spcPts val="0"/>
              </a:spcBef>
              <a:spcAft>
                <a:spcPts val="200"/>
              </a:spcAft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613781" y="3506004"/>
            <a:ext cx="1659981" cy="1117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71780" y="1450056"/>
            <a:ext cx="15895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71391" y="1450056"/>
            <a:ext cx="15895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62171" y="1450056"/>
            <a:ext cx="15895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-485919" y="2493277"/>
            <a:ext cx="1665692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-217928" y="3949231"/>
            <a:ext cx="112971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11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25958" y="1787248"/>
            <a:ext cx="1659981" cy="1662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25958" y="3506004"/>
            <a:ext cx="1659981" cy="1117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9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67783" y="1450056"/>
            <a:ext cx="1594048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307491" y="1443372"/>
            <a:ext cx="1659981" cy="24439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CH" sz="10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307865" y="1787248"/>
            <a:ext cx="1659981" cy="16627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307865" y="3506004"/>
            <a:ext cx="1659981" cy="1117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9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56255" y="1450056"/>
            <a:ext cx="1589569" cy="244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en-GB" sz="105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CBDED085-F912-42DB-8E9C-67F6768610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9B8F144-E60C-4AD4-BB78-16AF82E2EC90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81528" y="1790046"/>
            <a:ext cx="1589447" cy="165997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F95CDE7-F02D-4728-B71F-6AA10990D442}"/>
              </a:ext>
            </a:extLst>
          </p:cNvPr>
          <p:cNvSpPr>
            <a:spLocks noGrp="1"/>
          </p:cNvSpPr>
          <p:nvPr>
            <p:ph idx="44" hasCustomPrompt="1"/>
          </p:nvPr>
        </p:nvSpPr>
        <p:spPr bwMode="auto">
          <a:xfrm>
            <a:off x="581528" y="3517246"/>
            <a:ext cx="1589447" cy="111743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12629997-CB82-4755-9278-DCC47B41E18C}"/>
              </a:ext>
            </a:extLst>
          </p:cNvPr>
          <p:cNvSpPr>
            <a:spLocks noGrp="1"/>
          </p:cNvSpPr>
          <p:nvPr>
            <p:ph idx="45" hasCustomPrompt="1"/>
          </p:nvPr>
        </p:nvSpPr>
        <p:spPr bwMode="auto">
          <a:xfrm>
            <a:off x="2274038" y="1790046"/>
            <a:ext cx="1589447" cy="165997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3DEF4C8-CE2F-48B5-8B50-AAB67E9CCD58}"/>
              </a:ext>
            </a:extLst>
          </p:cNvPr>
          <p:cNvSpPr>
            <a:spLocks noGrp="1"/>
          </p:cNvSpPr>
          <p:nvPr>
            <p:ph idx="46" hasCustomPrompt="1"/>
          </p:nvPr>
        </p:nvSpPr>
        <p:spPr bwMode="auto">
          <a:xfrm>
            <a:off x="2274038" y="3517246"/>
            <a:ext cx="1589447" cy="111743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04988F2A-E70B-4919-AD81-584C22FF5CD6}"/>
              </a:ext>
            </a:extLst>
          </p:cNvPr>
          <p:cNvSpPr>
            <a:spLocks noGrp="1"/>
          </p:cNvSpPr>
          <p:nvPr>
            <p:ph idx="47" hasCustomPrompt="1"/>
          </p:nvPr>
        </p:nvSpPr>
        <p:spPr bwMode="auto">
          <a:xfrm>
            <a:off x="3968725" y="1790046"/>
            <a:ext cx="1589447" cy="165997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5F397D9D-D99F-4240-98A7-46DAA6CA7EC4}"/>
              </a:ext>
            </a:extLst>
          </p:cNvPr>
          <p:cNvSpPr>
            <a:spLocks noGrp="1"/>
          </p:cNvSpPr>
          <p:nvPr>
            <p:ph idx="48" hasCustomPrompt="1"/>
          </p:nvPr>
        </p:nvSpPr>
        <p:spPr bwMode="auto">
          <a:xfrm>
            <a:off x="3968725" y="3517246"/>
            <a:ext cx="1589447" cy="111743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2169E07A-F153-47F1-9F97-900115169087}"/>
              </a:ext>
            </a:extLst>
          </p:cNvPr>
          <p:cNvSpPr>
            <a:spLocks noGrp="1"/>
          </p:cNvSpPr>
          <p:nvPr>
            <p:ph idx="49" hasCustomPrompt="1"/>
          </p:nvPr>
        </p:nvSpPr>
        <p:spPr bwMode="auto">
          <a:xfrm>
            <a:off x="5662171" y="1790046"/>
            <a:ext cx="1589447" cy="165997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46F3C92B-E05A-46C1-909B-A3C78BF802AA}"/>
              </a:ext>
            </a:extLst>
          </p:cNvPr>
          <p:cNvSpPr>
            <a:spLocks noGrp="1"/>
          </p:cNvSpPr>
          <p:nvPr>
            <p:ph idx="50" hasCustomPrompt="1"/>
          </p:nvPr>
        </p:nvSpPr>
        <p:spPr bwMode="auto">
          <a:xfrm>
            <a:off x="5662171" y="3517246"/>
            <a:ext cx="1589447" cy="111743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E0557B86-9A60-4662-A055-B774C7903755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7356858" y="1790046"/>
            <a:ext cx="1589447" cy="165997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81ECA02-5CED-4880-B772-AA7A44ED2F5D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7356858" y="3517246"/>
            <a:ext cx="1589447" cy="1117431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90000"/>
              </a:lnSpc>
              <a:spcBef>
                <a:spcPts val="0"/>
              </a:spcBef>
              <a:buClr>
                <a:srgbClr val="0090D7"/>
              </a:buClr>
              <a:buFont typeface="Arial" panose="020B0604020202020204" pitchFamily="34" charset="0"/>
              <a:buChar char="•"/>
              <a:defRPr lang="en-GB" sz="105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90000"/>
              </a:lnSpc>
              <a:spcBef>
                <a:spcPts val="0"/>
              </a:spcBef>
              <a:buFont typeface="Symbol" panose="05050102010706020507" pitchFamily="18" charset="2"/>
              <a:buChar char="-"/>
              <a:tabLst/>
              <a:defRPr lang="en-GB" sz="8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0BAB437-87E9-1689-BE97-4FEBABEC61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219557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214365" y="1842012"/>
            <a:ext cx="8426087" cy="838165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>
              <a:defRPr lang="en-GB" sz="2400" b="0" i="0" cap="all" baseline="0" noProof="0" dirty="0">
                <a:solidFill>
                  <a:srgbClr val="F9B233"/>
                </a:solidFill>
              </a:defRPr>
            </a:lvl1pPr>
          </a:lstStyle>
          <a:p>
            <a:pPr marL="0" marR="0" lvl="0" indent="0" latinLnBrk="0">
              <a:lnSpc>
                <a:spcPct val="95000"/>
              </a:lnSpc>
              <a:spcBef>
                <a:spcPts val="500"/>
              </a:spcBef>
              <a:buClr>
                <a:schemeClr val="accent1"/>
              </a:buClr>
              <a:buSzTx/>
              <a:buFont typeface="Arial"/>
              <a:buNone/>
              <a:tabLst/>
            </a:pPr>
            <a:r>
              <a:rPr lang="en-GB" noProof="0"/>
              <a:t>TITLE OF PRESENTATION</a:t>
            </a:r>
            <a:br>
              <a:rPr lang="en-GB" noProof="0"/>
            </a:br>
            <a:r>
              <a:rPr lang="en-GB" noProof="0"/>
              <a:t>SECOND LINE TITLE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14373" y="2789594"/>
            <a:ext cx="8426078" cy="4216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i="0" cap="none" spc="90" baseline="0">
                <a:solidFill>
                  <a:srgbClr val="6F15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75017" y="3301487"/>
            <a:ext cx="6469241" cy="258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214384" y="4087190"/>
            <a:ext cx="2958078" cy="338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0000"/>
              </a:lnSpc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Presenter Name, Title, Company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14365" y="3832582"/>
            <a:ext cx="2958079" cy="1537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Date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FBC75768-9C05-4D33-8D04-805D820B6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2588" y="3832582"/>
            <a:ext cx="1980219" cy="5928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0000"/>
              </a:lnSpc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Presenter Name, Title, Company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FDA1900-903E-7AA3-A3EF-0863A5209A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398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3">
          <p15:clr>
            <a:srgbClr val="FBAE40"/>
          </p15:clr>
        </p15:guide>
        <p15:guide id="3" pos="424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6" y="1166811"/>
            <a:ext cx="8692136" cy="3600451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800" noProof="0" smtClean="0"/>
            </a:lvl1pPr>
            <a:lvl2pPr marL="177800" indent="-177800">
              <a:buClr>
                <a:srgbClr val="00339A"/>
              </a:buClr>
              <a:tabLst>
                <a:tab pos="177800" algn="l"/>
              </a:tabLst>
              <a:defRPr lang="en-GB" sz="1600" noProof="0" smtClean="0"/>
            </a:lvl2pPr>
            <a:lvl3pPr>
              <a:defRPr lang="en-GB" sz="1400" noProof="0" smtClean="0"/>
            </a:lvl3pPr>
            <a:lvl4pPr>
              <a:buClr>
                <a:srgbClr val="0AB26E"/>
              </a:buClr>
              <a:defRPr lang="en-GB" sz="1100" noProof="0" smtClean="0"/>
            </a:lvl4pPr>
            <a:lvl5pPr>
              <a:defRPr lang="en-GB" sz="105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2AD58FC-B088-1B40-3737-D549EFE264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002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706326" cy="36004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noProof="0" smtClean="0"/>
            </a:lvl2pPr>
            <a:lvl3pPr marL="538163" indent="-177800">
              <a:buClr>
                <a:srgbClr val="24A056"/>
              </a:buClr>
              <a:buFont typeface="Arial" panose="020B0604020202020204" pitchFamily="34" charset="0"/>
              <a:buChar char="•"/>
              <a:tabLst>
                <a:tab pos="538163" algn="l"/>
              </a:tabLst>
              <a:defRPr lang="en-GB" noProof="0" smtClean="0"/>
            </a:lvl3pPr>
            <a:lvl4pPr marL="808038" indent="-185738">
              <a:defRPr lang="en-GB" sz="1400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398A493-A119-41AE-A3B6-F60BF883C8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338990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BA5B92-913E-4965-A350-777E1F1AC1F4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171491"/>
            <a:ext cx="4301005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FC5473-E05E-42B2-A021-5D693F41E8FE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5" y="1171491"/>
            <a:ext cx="4265298" cy="3636963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>
              <a:defRPr lang="en-GB" noProof="0" smtClean="0"/>
            </a:lvl2pPr>
            <a:lvl3pPr>
              <a:defRPr lang="en-GB" noProof="0" smtClean="0"/>
            </a:lvl3pPr>
            <a:lvl4pPr>
              <a:defRPr lang="en-GB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FDF48FA6-2E2C-43E3-4FD9-75819860F6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84900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65701" y="1404307"/>
            <a:ext cx="810806" cy="41544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C66C8207-BC93-435C-BC68-8DD876AB1B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14391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8AEC7D4D-01A7-4B5F-9A18-C10342ED41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37752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5634EDF-59A9-48C4-96EB-7E2A85ADA3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0564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B5BC46DF-B9FF-47D2-8ECD-B9E0CF4980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82827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F927032E-F8F8-48B1-8C69-40CF583115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51812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37898F20-A514-4E29-9354-FA0AA61B315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40281" y="3459540"/>
            <a:ext cx="687536" cy="646798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CAC80D4D-A59B-428C-89AA-1C8B7ABADC2F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40281" y="1404307"/>
            <a:ext cx="687536" cy="41544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0B491298-FF9A-4A7A-AE07-95E40B9BF8F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40281" y="1854334"/>
            <a:ext cx="687536" cy="871234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74B45F75-B99D-4247-B31D-E7AB9469F118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40281" y="2759590"/>
            <a:ext cx="687536" cy="658282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5" name="Text Placeholder 2">
            <a:extLst>
              <a:ext uri="{FF2B5EF4-FFF2-40B4-BE49-F238E27FC236}">
                <a16:creationId xmlns:a16="http://schemas.microsoft.com/office/drawing/2014/main" id="{7B44BB3C-856F-404A-9FF8-5A17DBFD20AB}"/>
              </a:ext>
            </a:extLst>
          </p:cNvPr>
          <p:cNvSpPr>
            <a:spLocks noGrp="1"/>
          </p:cNvSpPr>
          <p:nvPr>
            <p:ph idx="97" hasCustomPrompt="1"/>
          </p:nvPr>
        </p:nvSpPr>
        <p:spPr bwMode="auto">
          <a:xfrm>
            <a:off x="965844" y="2768739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F69FF8E3-F205-4D23-822C-651764CCCB6E}"/>
              </a:ext>
            </a:extLst>
          </p:cNvPr>
          <p:cNvSpPr>
            <a:spLocks noGrp="1"/>
          </p:cNvSpPr>
          <p:nvPr>
            <p:ph idx="98" hasCustomPrompt="1"/>
          </p:nvPr>
        </p:nvSpPr>
        <p:spPr bwMode="auto">
          <a:xfrm>
            <a:off x="1814535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D143B284-BA99-4380-A52C-E5655EB3CFD1}"/>
              </a:ext>
            </a:extLst>
          </p:cNvPr>
          <p:cNvSpPr>
            <a:spLocks noGrp="1"/>
          </p:cNvSpPr>
          <p:nvPr>
            <p:ph idx="99" hasCustomPrompt="1"/>
          </p:nvPr>
        </p:nvSpPr>
        <p:spPr bwMode="auto">
          <a:xfrm>
            <a:off x="2837896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ED2758CC-B18E-4F22-8638-B7A9B0A0ACED}"/>
              </a:ext>
            </a:extLst>
          </p:cNvPr>
          <p:cNvSpPr>
            <a:spLocks noGrp="1"/>
          </p:cNvSpPr>
          <p:nvPr>
            <p:ph idx="100" hasCustomPrompt="1"/>
          </p:nvPr>
        </p:nvSpPr>
        <p:spPr bwMode="auto">
          <a:xfrm>
            <a:off x="3860708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44FD3AE7-A161-49F8-8775-8416D29CA6D4}"/>
              </a:ext>
            </a:extLst>
          </p:cNvPr>
          <p:cNvSpPr>
            <a:spLocks noGrp="1"/>
          </p:cNvSpPr>
          <p:nvPr>
            <p:ph idx="101" hasCustomPrompt="1"/>
          </p:nvPr>
        </p:nvSpPr>
        <p:spPr bwMode="auto">
          <a:xfrm>
            <a:off x="4882971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E4267D8C-03BB-46B9-BAA1-45FB88BD17FD}"/>
              </a:ext>
            </a:extLst>
          </p:cNvPr>
          <p:cNvSpPr>
            <a:spLocks noGrp="1"/>
          </p:cNvSpPr>
          <p:nvPr>
            <p:ph idx="102" hasCustomPrompt="1"/>
          </p:nvPr>
        </p:nvSpPr>
        <p:spPr bwMode="auto">
          <a:xfrm>
            <a:off x="7951956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05140DA8-E3B3-4ACE-A6E5-2E20049E433F}"/>
              </a:ext>
            </a:extLst>
          </p:cNvPr>
          <p:cNvSpPr>
            <a:spLocks noGrp="1"/>
          </p:cNvSpPr>
          <p:nvPr>
            <p:ph idx="103" hasCustomPrompt="1"/>
          </p:nvPr>
        </p:nvSpPr>
        <p:spPr bwMode="auto">
          <a:xfrm>
            <a:off x="965844" y="3193782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165EAEE8-3D87-4662-A8D5-35C23A86A199}"/>
              </a:ext>
            </a:extLst>
          </p:cNvPr>
          <p:cNvSpPr>
            <a:spLocks noGrp="1"/>
          </p:cNvSpPr>
          <p:nvPr>
            <p:ph idx="104" hasCustomPrompt="1"/>
          </p:nvPr>
        </p:nvSpPr>
        <p:spPr bwMode="auto">
          <a:xfrm>
            <a:off x="1814535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C33E68DF-9913-4F1A-8BEC-BB73132B443E}"/>
              </a:ext>
            </a:extLst>
          </p:cNvPr>
          <p:cNvSpPr>
            <a:spLocks noGrp="1"/>
          </p:cNvSpPr>
          <p:nvPr>
            <p:ph idx="105" hasCustomPrompt="1"/>
          </p:nvPr>
        </p:nvSpPr>
        <p:spPr bwMode="auto">
          <a:xfrm>
            <a:off x="2837896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4" name="Text Placeholder 2">
            <a:extLst>
              <a:ext uri="{FF2B5EF4-FFF2-40B4-BE49-F238E27FC236}">
                <a16:creationId xmlns:a16="http://schemas.microsoft.com/office/drawing/2014/main" id="{28F1F496-9412-4287-B730-B5FDC958C1F6}"/>
              </a:ext>
            </a:extLst>
          </p:cNvPr>
          <p:cNvSpPr>
            <a:spLocks noGrp="1"/>
          </p:cNvSpPr>
          <p:nvPr>
            <p:ph idx="106" hasCustomPrompt="1"/>
          </p:nvPr>
        </p:nvSpPr>
        <p:spPr bwMode="auto">
          <a:xfrm>
            <a:off x="3860708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3CFDA1F2-AC3D-4841-96B6-5D823A4FC449}"/>
              </a:ext>
            </a:extLst>
          </p:cNvPr>
          <p:cNvSpPr>
            <a:spLocks noGrp="1"/>
          </p:cNvSpPr>
          <p:nvPr>
            <p:ph idx="107" hasCustomPrompt="1"/>
          </p:nvPr>
        </p:nvSpPr>
        <p:spPr bwMode="auto">
          <a:xfrm>
            <a:off x="4882971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6" name="Text Placeholder 2">
            <a:extLst>
              <a:ext uri="{FF2B5EF4-FFF2-40B4-BE49-F238E27FC236}">
                <a16:creationId xmlns:a16="http://schemas.microsoft.com/office/drawing/2014/main" id="{7CA1E445-5C24-4FF8-9257-4E2B6CEB4796}"/>
              </a:ext>
            </a:extLst>
          </p:cNvPr>
          <p:cNvSpPr>
            <a:spLocks noGrp="1"/>
          </p:cNvSpPr>
          <p:nvPr>
            <p:ph idx="108" hasCustomPrompt="1"/>
          </p:nvPr>
        </p:nvSpPr>
        <p:spPr bwMode="auto">
          <a:xfrm>
            <a:off x="7951956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FBA486F6-62BB-4D2E-8814-C1BD09EFCCF0}"/>
              </a:ext>
            </a:extLst>
          </p:cNvPr>
          <p:cNvSpPr>
            <a:spLocks noGrp="1"/>
          </p:cNvSpPr>
          <p:nvPr>
            <p:ph idx="109" hasCustomPrompt="1"/>
          </p:nvPr>
        </p:nvSpPr>
        <p:spPr bwMode="auto">
          <a:xfrm>
            <a:off x="965844" y="2979673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8" name="Text Placeholder 2">
            <a:extLst>
              <a:ext uri="{FF2B5EF4-FFF2-40B4-BE49-F238E27FC236}">
                <a16:creationId xmlns:a16="http://schemas.microsoft.com/office/drawing/2014/main" id="{60B01EB8-3683-4147-A8C1-465B65C1F4DF}"/>
              </a:ext>
            </a:extLst>
          </p:cNvPr>
          <p:cNvSpPr>
            <a:spLocks noGrp="1"/>
          </p:cNvSpPr>
          <p:nvPr>
            <p:ph idx="110" hasCustomPrompt="1"/>
          </p:nvPr>
        </p:nvSpPr>
        <p:spPr bwMode="auto">
          <a:xfrm>
            <a:off x="1814535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7D709B53-6FAD-4871-8F69-C1252D9E3789}"/>
              </a:ext>
            </a:extLst>
          </p:cNvPr>
          <p:cNvSpPr>
            <a:spLocks noGrp="1"/>
          </p:cNvSpPr>
          <p:nvPr>
            <p:ph idx="111" hasCustomPrompt="1"/>
          </p:nvPr>
        </p:nvSpPr>
        <p:spPr bwMode="auto">
          <a:xfrm>
            <a:off x="2837896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0" name="Text Placeholder 2">
            <a:extLst>
              <a:ext uri="{FF2B5EF4-FFF2-40B4-BE49-F238E27FC236}">
                <a16:creationId xmlns:a16="http://schemas.microsoft.com/office/drawing/2014/main" id="{E9DC535E-B7CE-40B5-8AA1-00791C843BA1}"/>
              </a:ext>
            </a:extLst>
          </p:cNvPr>
          <p:cNvSpPr>
            <a:spLocks noGrp="1"/>
          </p:cNvSpPr>
          <p:nvPr>
            <p:ph idx="112" hasCustomPrompt="1"/>
          </p:nvPr>
        </p:nvSpPr>
        <p:spPr bwMode="auto">
          <a:xfrm>
            <a:off x="3860708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1" name="Text Placeholder 2">
            <a:extLst>
              <a:ext uri="{FF2B5EF4-FFF2-40B4-BE49-F238E27FC236}">
                <a16:creationId xmlns:a16="http://schemas.microsoft.com/office/drawing/2014/main" id="{B96894BB-F2F5-41E8-879B-E7614C663AFA}"/>
              </a:ext>
            </a:extLst>
          </p:cNvPr>
          <p:cNvSpPr>
            <a:spLocks noGrp="1"/>
          </p:cNvSpPr>
          <p:nvPr>
            <p:ph idx="113" hasCustomPrompt="1"/>
          </p:nvPr>
        </p:nvSpPr>
        <p:spPr bwMode="auto">
          <a:xfrm>
            <a:off x="4882971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2" name="Text Placeholder 2">
            <a:extLst>
              <a:ext uri="{FF2B5EF4-FFF2-40B4-BE49-F238E27FC236}">
                <a16:creationId xmlns:a16="http://schemas.microsoft.com/office/drawing/2014/main" id="{1245E14E-37ED-4AE1-BB0E-A9C18B3C0DE2}"/>
              </a:ext>
            </a:extLst>
          </p:cNvPr>
          <p:cNvSpPr>
            <a:spLocks noGrp="1"/>
          </p:cNvSpPr>
          <p:nvPr>
            <p:ph idx="114" hasCustomPrompt="1"/>
          </p:nvPr>
        </p:nvSpPr>
        <p:spPr bwMode="auto">
          <a:xfrm>
            <a:off x="7951956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1FB9F6E5-3C17-45AA-B9F2-E03C42AEA769}"/>
              </a:ext>
            </a:extLst>
          </p:cNvPr>
          <p:cNvSpPr>
            <a:spLocks noGrp="1"/>
          </p:cNvSpPr>
          <p:nvPr>
            <p:ph idx="115" hasCustomPrompt="1"/>
          </p:nvPr>
        </p:nvSpPr>
        <p:spPr bwMode="auto">
          <a:xfrm>
            <a:off x="965844" y="3457697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3844012C-4EF4-4358-9F02-5C73B261E9A9}"/>
              </a:ext>
            </a:extLst>
          </p:cNvPr>
          <p:cNvSpPr>
            <a:spLocks noGrp="1"/>
          </p:cNvSpPr>
          <p:nvPr>
            <p:ph idx="116" hasCustomPrompt="1"/>
          </p:nvPr>
        </p:nvSpPr>
        <p:spPr bwMode="auto">
          <a:xfrm>
            <a:off x="1814535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CF114143-3C19-4170-A4E7-5829095B3D8A}"/>
              </a:ext>
            </a:extLst>
          </p:cNvPr>
          <p:cNvSpPr>
            <a:spLocks noGrp="1"/>
          </p:cNvSpPr>
          <p:nvPr>
            <p:ph idx="117" hasCustomPrompt="1"/>
          </p:nvPr>
        </p:nvSpPr>
        <p:spPr bwMode="auto">
          <a:xfrm>
            <a:off x="2837896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0193F29-75BA-46C6-88F8-8F4CD7F8383E}"/>
              </a:ext>
            </a:extLst>
          </p:cNvPr>
          <p:cNvSpPr>
            <a:spLocks noGrp="1"/>
          </p:cNvSpPr>
          <p:nvPr>
            <p:ph idx="118" hasCustomPrompt="1"/>
          </p:nvPr>
        </p:nvSpPr>
        <p:spPr bwMode="auto">
          <a:xfrm>
            <a:off x="3860708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3B6D60E0-BE19-410B-B2D2-CA0A7AAE5A58}"/>
              </a:ext>
            </a:extLst>
          </p:cNvPr>
          <p:cNvSpPr>
            <a:spLocks noGrp="1"/>
          </p:cNvSpPr>
          <p:nvPr>
            <p:ph idx="119" hasCustomPrompt="1"/>
          </p:nvPr>
        </p:nvSpPr>
        <p:spPr bwMode="auto">
          <a:xfrm>
            <a:off x="4882971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23C4481B-26DD-4085-8FD4-FDB6CBB80A3A}"/>
              </a:ext>
            </a:extLst>
          </p:cNvPr>
          <p:cNvSpPr>
            <a:spLocks noGrp="1"/>
          </p:cNvSpPr>
          <p:nvPr>
            <p:ph idx="120" hasCustomPrompt="1"/>
          </p:nvPr>
        </p:nvSpPr>
        <p:spPr bwMode="auto">
          <a:xfrm>
            <a:off x="7951956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366A2BE8-D416-4E80-873A-CA6B76B2982B}"/>
              </a:ext>
            </a:extLst>
          </p:cNvPr>
          <p:cNvSpPr>
            <a:spLocks noGrp="1"/>
          </p:cNvSpPr>
          <p:nvPr>
            <p:ph idx="121" hasCustomPrompt="1"/>
          </p:nvPr>
        </p:nvSpPr>
        <p:spPr bwMode="auto">
          <a:xfrm>
            <a:off x="965844" y="3882740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3" name="Text Placeholder 2">
            <a:extLst>
              <a:ext uri="{FF2B5EF4-FFF2-40B4-BE49-F238E27FC236}">
                <a16:creationId xmlns:a16="http://schemas.microsoft.com/office/drawing/2014/main" id="{84C99BDD-6B06-4C3F-B82B-1EE68433483A}"/>
              </a:ext>
            </a:extLst>
          </p:cNvPr>
          <p:cNvSpPr>
            <a:spLocks noGrp="1"/>
          </p:cNvSpPr>
          <p:nvPr>
            <p:ph idx="122" hasCustomPrompt="1"/>
          </p:nvPr>
        </p:nvSpPr>
        <p:spPr bwMode="auto">
          <a:xfrm>
            <a:off x="1814535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49B5CF8F-C7E1-45CA-AAF6-2DB76A2AEE3B}"/>
              </a:ext>
            </a:extLst>
          </p:cNvPr>
          <p:cNvSpPr>
            <a:spLocks noGrp="1"/>
          </p:cNvSpPr>
          <p:nvPr>
            <p:ph idx="123" hasCustomPrompt="1"/>
          </p:nvPr>
        </p:nvSpPr>
        <p:spPr bwMode="auto">
          <a:xfrm>
            <a:off x="2837896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5E32A6F3-3E55-459C-913E-F71B30493C4F}"/>
              </a:ext>
            </a:extLst>
          </p:cNvPr>
          <p:cNvSpPr>
            <a:spLocks noGrp="1"/>
          </p:cNvSpPr>
          <p:nvPr>
            <p:ph idx="124" hasCustomPrompt="1"/>
          </p:nvPr>
        </p:nvSpPr>
        <p:spPr bwMode="auto">
          <a:xfrm>
            <a:off x="3860708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24CF4B7F-D1EC-49DE-BA7B-AA461D7DA8E2}"/>
              </a:ext>
            </a:extLst>
          </p:cNvPr>
          <p:cNvSpPr>
            <a:spLocks noGrp="1"/>
          </p:cNvSpPr>
          <p:nvPr>
            <p:ph idx="125" hasCustomPrompt="1"/>
          </p:nvPr>
        </p:nvSpPr>
        <p:spPr bwMode="auto">
          <a:xfrm>
            <a:off x="4882971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10EDB3C2-26F5-4BBA-A1E1-5EFBBA6A2133}"/>
              </a:ext>
            </a:extLst>
          </p:cNvPr>
          <p:cNvSpPr>
            <a:spLocks noGrp="1"/>
          </p:cNvSpPr>
          <p:nvPr>
            <p:ph idx="126" hasCustomPrompt="1"/>
          </p:nvPr>
        </p:nvSpPr>
        <p:spPr bwMode="auto">
          <a:xfrm>
            <a:off x="7951956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077774F5-CF36-416F-A35F-79F9007A225B}"/>
              </a:ext>
            </a:extLst>
          </p:cNvPr>
          <p:cNvSpPr>
            <a:spLocks noGrp="1"/>
          </p:cNvSpPr>
          <p:nvPr>
            <p:ph idx="127" hasCustomPrompt="1"/>
          </p:nvPr>
        </p:nvSpPr>
        <p:spPr bwMode="auto">
          <a:xfrm>
            <a:off x="965844" y="3668631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25587BD5-3BAA-4C4B-A877-864636437465}"/>
              </a:ext>
            </a:extLst>
          </p:cNvPr>
          <p:cNvSpPr>
            <a:spLocks noGrp="1"/>
          </p:cNvSpPr>
          <p:nvPr>
            <p:ph idx="128" hasCustomPrompt="1"/>
          </p:nvPr>
        </p:nvSpPr>
        <p:spPr bwMode="auto">
          <a:xfrm>
            <a:off x="1814535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0" name="Text Placeholder 2">
            <a:extLst>
              <a:ext uri="{FF2B5EF4-FFF2-40B4-BE49-F238E27FC236}">
                <a16:creationId xmlns:a16="http://schemas.microsoft.com/office/drawing/2014/main" id="{2D712390-DF83-43DF-AACA-D7E432BF22E0}"/>
              </a:ext>
            </a:extLst>
          </p:cNvPr>
          <p:cNvSpPr>
            <a:spLocks noGrp="1"/>
          </p:cNvSpPr>
          <p:nvPr>
            <p:ph idx="129" hasCustomPrompt="1"/>
          </p:nvPr>
        </p:nvSpPr>
        <p:spPr bwMode="auto">
          <a:xfrm>
            <a:off x="2837896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1" name="Text Placeholder 2">
            <a:extLst>
              <a:ext uri="{FF2B5EF4-FFF2-40B4-BE49-F238E27FC236}">
                <a16:creationId xmlns:a16="http://schemas.microsoft.com/office/drawing/2014/main" id="{7DF47B90-4146-4F15-BB0E-C398E90B7514}"/>
              </a:ext>
            </a:extLst>
          </p:cNvPr>
          <p:cNvSpPr>
            <a:spLocks noGrp="1"/>
          </p:cNvSpPr>
          <p:nvPr>
            <p:ph idx="130" hasCustomPrompt="1"/>
          </p:nvPr>
        </p:nvSpPr>
        <p:spPr bwMode="auto">
          <a:xfrm>
            <a:off x="3860708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2" name="Text Placeholder 2">
            <a:extLst>
              <a:ext uri="{FF2B5EF4-FFF2-40B4-BE49-F238E27FC236}">
                <a16:creationId xmlns:a16="http://schemas.microsoft.com/office/drawing/2014/main" id="{ED3ABF1E-2359-432A-835D-C6BFBC1F8E72}"/>
              </a:ext>
            </a:extLst>
          </p:cNvPr>
          <p:cNvSpPr>
            <a:spLocks noGrp="1"/>
          </p:cNvSpPr>
          <p:nvPr>
            <p:ph idx="131" hasCustomPrompt="1"/>
          </p:nvPr>
        </p:nvSpPr>
        <p:spPr bwMode="auto">
          <a:xfrm>
            <a:off x="4882971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A099AAE2-5DC1-4D81-AFD2-171014D89C1D}"/>
              </a:ext>
            </a:extLst>
          </p:cNvPr>
          <p:cNvSpPr>
            <a:spLocks noGrp="1"/>
          </p:cNvSpPr>
          <p:nvPr>
            <p:ph idx="132" hasCustomPrompt="1"/>
          </p:nvPr>
        </p:nvSpPr>
        <p:spPr bwMode="auto">
          <a:xfrm>
            <a:off x="7951956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4" name="Text Placeholder 5">
            <a:extLst>
              <a:ext uri="{FF2B5EF4-FFF2-40B4-BE49-F238E27FC236}">
                <a16:creationId xmlns:a16="http://schemas.microsoft.com/office/drawing/2014/main" id="{A3666757-186B-4F58-8F19-B096DA485AAF}"/>
              </a:ext>
            </a:extLst>
          </p:cNvPr>
          <p:cNvSpPr>
            <a:spLocks noGrp="1"/>
          </p:cNvSpPr>
          <p:nvPr>
            <p:ph type="body" sz="quarter" idx="133" hasCustomPrompt="1"/>
          </p:nvPr>
        </p:nvSpPr>
        <p:spPr>
          <a:xfrm>
            <a:off x="240281" y="4147943"/>
            <a:ext cx="687536" cy="646798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7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19AAD388-6945-437C-A5DB-E9A553119590}"/>
              </a:ext>
            </a:extLst>
          </p:cNvPr>
          <p:cNvSpPr>
            <a:spLocks noGrp="1"/>
          </p:cNvSpPr>
          <p:nvPr>
            <p:ph idx="134" hasCustomPrompt="1"/>
          </p:nvPr>
        </p:nvSpPr>
        <p:spPr bwMode="auto">
          <a:xfrm>
            <a:off x="965844" y="4146100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EBE42CB7-210F-4C7F-9859-DA1876E02111}"/>
              </a:ext>
            </a:extLst>
          </p:cNvPr>
          <p:cNvSpPr>
            <a:spLocks noGrp="1"/>
          </p:cNvSpPr>
          <p:nvPr>
            <p:ph idx="135" hasCustomPrompt="1"/>
          </p:nvPr>
        </p:nvSpPr>
        <p:spPr bwMode="auto">
          <a:xfrm>
            <a:off x="1814535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7" name="Text Placeholder 2">
            <a:extLst>
              <a:ext uri="{FF2B5EF4-FFF2-40B4-BE49-F238E27FC236}">
                <a16:creationId xmlns:a16="http://schemas.microsoft.com/office/drawing/2014/main" id="{89B47BD4-542E-43D4-B6B9-61080F3975F3}"/>
              </a:ext>
            </a:extLst>
          </p:cNvPr>
          <p:cNvSpPr>
            <a:spLocks noGrp="1"/>
          </p:cNvSpPr>
          <p:nvPr>
            <p:ph idx="136" hasCustomPrompt="1"/>
          </p:nvPr>
        </p:nvSpPr>
        <p:spPr bwMode="auto">
          <a:xfrm>
            <a:off x="2837896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E807FB3B-DB3F-47A5-8902-8387E672FC03}"/>
              </a:ext>
            </a:extLst>
          </p:cNvPr>
          <p:cNvSpPr>
            <a:spLocks noGrp="1"/>
          </p:cNvSpPr>
          <p:nvPr>
            <p:ph idx="137" hasCustomPrompt="1"/>
          </p:nvPr>
        </p:nvSpPr>
        <p:spPr bwMode="auto">
          <a:xfrm>
            <a:off x="3860708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49" name="Text Placeholder 2">
            <a:extLst>
              <a:ext uri="{FF2B5EF4-FFF2-40B4-BE49-F238E27FC236}">
                <a16:creationId xmlns:a16="http://schemas.microsoft.com/office/drawing/2014/main" id="{28B25B0D-12E2-4AB8-9F83-CD1964B46C48}"/>
              </a:ext>
            </a:extLst>
          </p:cNvPr>
          <p:cNvSpPr>
            <a:spLocks noGrp="1"/>
          </p:cNvSpPr>
          <p:nvPr>
            <p:ph idx="138" hasCustomPrompt="1"/>
          </p:nvPr>
        </p:nvSpPr>
        <p:spPr bwMode="auto">
          <a:xfrm>
            <a:off x="4882971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CF53774B-6D1E-4EA3-BCF3-5F104C604304}"/>
              </a:ext>
            </a:extLst>
          </p:cNvPr>
          <p:cNvSpPr>
            <a:spLocks noGrp="1"/>
          </p:cNvSpPr>
          <p:nvPr>
            <p:ph idx="139" hasCustomPrompt="1"/>
          </p:nvPr>
        </p:nvSpPr>
        <p:spPr bwMode="auto">
          <a:xfrm>
            <a:off x="7951956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BB30D9C7-5E44-4C12-A285-7F1EDB89A524}"/>
              </a:ext>
            </a:extLst>
          </p:cNvPr>
          <p:cNvSpPr>
            <a:spLocks noGrp="1"/>
          </p:cNvSpPr>
          <p:nvPr>
            <p:ph idx="140" hasCustomPrompt="1"/>
          </p:nvPr>
        </p:nvSpPr>
        <p:spPr bwMode="auto">
          <a:xfrm>
            <a:off x="965844" y="4571143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BB35431C-9924-4087-94C2-2D61D1E90CB1}"/>
              </a:ext>
            </a:extLst>
          </p:cNvPr>
          <p:cNvSpPr>
            <a:spLocks noGrp="1"/>
          </p:cNvSpPr>
          <p:nvPr>
            <p:ph idx="141" hasCustomPrompt="1"/>
          </p:nvPr>
        </p:nvSpPr>
        <p:spPr bwMode="auto">
          <a:xfrm>
            <a:off x="1814535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3" name="Text Placeholder 2">
            <a:extLst>
              <a:ext uri="{FF2B5EF4-FFF2-40B4-BE49-F238E27FC236}">
                <a16:creationId xmlns:a16="http://schemas.microsoft.com/office/drawing/2014/main" id="{CACBE948-4924-41B3-9247-E0CE1AB1F20B}"/>
              </a:ext>
            </a:extLst>
          </p:cNvPr>
          <p:cNvSpPr>
            <a:spLocks noGrp="1"/>
          </p:cNvSpPr>
          <p:nvPr>
            <p:ph idx="142" hasCustomPrompt="1"/>
          </p:nvPr>
        </p:nvSpPr>
        <p:spPr bwMode="auto">
          <a:xfrm>
            <a:off x="2837896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4" name="Text Placeholder 2">
            <a:extLst>
              <a:ext uri="{FF2B5EF4-FFF2-40B4-BE49-F238E27FC236}">
                <a16:creationId xmlns:a16="http://schemas.microsoft.com/office/drawing/2014/main" id="{EE8A576D-F7A3-4636-A3AF-C65F666FA336}"/>
              </a:ext>
            </a:extLst>
          </p:cNvPr>
          <p:cNvSpPr>
            <a:spLocks noGrp="1"/>
          </p:cNvSpPr>
          <p:nvPr>
            <p:ph idx="143" hasCustomPrompt="1"/>
          </p:nvPr>
        </p:nvSpPr>
        <p:spPr bwMode="auto">
          <a:xfrm>
            <a:off x="3860708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5" name="Text Placeholder 2">
            <a:extLst>
              <a:ext uri="{FF2B5EF4-FFF2-40B4-BE49-F238E27FC236}">
                <a16:creationId xmlns:a16="http://schemas.microsoft.com/office/drawing/2014/main" id="{45A183CA-731F-4196-A1C1-E7A5D7F84014}"/>
              </a:ext>
            </a:extLst>
          </p:cNvPr>
          <p:cNvSpPr>
            <a:spLocks noGrp="1"/>
          </p:cNvSpPr>
          <p:nvPr>
            <p:ph idx="144" hasCustomPrompt="1"/>
          </p:nvPr>
        </p:nvSpPr>
        <p:spPr bwMode="auto">
          <a:xfrm>
            <a:off x="4882971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6" name="Text Placeholder 2">
            <a:extLst>
              <a:ext uri="{FF2B5EF4-FFF2-40B4-BE49-F238E27FC236}">
                <a16:creationId xmlns:a16="http://schemas.microsoft.com/office/drawing/2014/main" id="{251474EB-016F-4E11-A697-FC93D9EA95CB}"/>
              </a:ext>
            </a:extLst>
          </p:cNvPr>
          <p:cNvSpPr>
            <a:spLocks noGrp="1"/>
          </p:cNvSpPr>
          <p:nvPr>
            <p:ph idx="145" hasCustomPrompt="1"/>
          </p:nvPr>
        </p:nvSpPr>
        <p:spPr bwMode="auto">
          <a:xfrm>
            <a:off x="7951956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7" name="Text Placeholder 2">
            <a:extLst>
              <a:ext uri="{FF2B5EF4-FFF2-40B4-BE49-F238E27FC236}">
                <a16:creationId xmlns:a16="http://schemas.microsoft.com/office/drawing/2014/main" id="{AD6E0C8C-1513-4AF9-9F3D-E01DF07D7FCA}"/>
              </a:ext>
            </a:extLst>
          </p:cNvPr>
          <p:cNvSpPr>
            <a:spLocks noGrp="1"/>
          </p:cNvSpPr>
          <p:nvPr>
            <p:ph idx="146" hasCustomPrompt="1"/>
          </p:nvPr>
        </p:nvSpPr>
        <p:spPr bwMode="auto">
          <a:xfrm>
            <a:off x="965844" y="4357034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8" name="Text Placeholder 2">
            <a:extLst>
              <a:ext uri="{FF2B5EF4-FFF2-40B4-BE49-F238E27FC236}">
                <a16:creationId xmlns:a16="http://schemas.microsoft.com/office/drawing/2014/main" id="{C259ED15-C4E7-43B1-AE92-62A1FC4F0877}"/>
              </a:ext>
            </a:extLst>
          </p:cNvPr>
          <p:cNvSpPr>
            <a:spLocks noGrp="1"/>
          </p:cNvSpPr>
          <p:nvPr>
            <p:ph idx="147" hasCustomPrompt="1"/>
          </p:nvPr>
        </p:nvSpPr>
        <p:spPr bwMode="auto">
          <a:xfrm>
            <a:off x="1814535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3047E2DB-E0BA-4173-89AA-4254ECBEBA0F}"/>
              </a:ext>
            </a:extLst>
          </p:cNvPr>
          <p:cNvSpPr>
            <a:spLocks noGrp="1"/>
          </p:cNvSpPr>
          <p:nvPr>
            <p:ph idx="148" hasCustomPrompt="1"/>
          </p:nvPr>
        </p:nvSpPr>
        <p:spPr bwMode="auto">
          <a:xfrm>
            <a:off x="2837896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CC01BCB8-1071-4DC4-BA96-14384095295F}"/>
              </a:ext>
            </a:extLst>
          </p:cNvPr>
          <p:cNvSpPr>
            <a:spLocks noGrp="1"/>
          </p:cNvSpPr>
          <p:nvPr>
            <p:ph idx="149" hasCustomPrompt="1"/>
          </p:nvPr>
        </p:nvSpPr>
        <p:spPr bwMode="auto">
          <a:xfrm>
            <a:off x="3860708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1" name="Text Placeholder 2">
            <a:extLst>
              <a:ext uri="{FF2B5EF4-FFF2-40B4-BE49-F238E27FC236}">
                <a16:creationId xmlns:a16="http://schemas.microsoft.com/office/drawing/2014/main" id="{5E236B33-2FB0-4193-A520-193C03D0CCF3}"/>
              </a:ext>
            </a:extLst>
          </p:cNvPr>
          <p:cNvSpPr>
            <a:spLocks noGrp="1"/>
          </p:cNvSpPr>
          <p:nvPr>
            <p:ph idx="150" hasCustomPrompt="1"/>
          </p:nvPr>
        </p:nvSpPr>
        <p:spPr bwMode="auto">
          <a:xfrm>
            <a:off x="4882971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2" name="Text Placeholder 2">
            <a:extLst>
              <a:ext uri="{FF2B5EF4-FFF2-40B4-BE49-F238E27FC236}">
                <a16:creationId xmlns:a16="http://schemas.microsoft.com/office/drawing/2014/main" id="{7375120C-0B74-4B5F-A97A-460E4BEEF5E7}"/>
              </a:ext>
            </a:extLst>
          </p:cNvPr>
          <p:cNvSpPr>
            <a:spLocks noGrp="1"/>
          </p:cNvSpPr>
          <p:nvPr>
            <p:ph idx="151" hasCustomPrompt="1"/>
          </p:nvPr>
        </p:nvSpPr>
        <p:spPr bwMode="auto">
          <a:xfrm>
            <a:off x="7951956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E83B817-E1D8-407C-910D-82954EDC0DC7}"/>
              </a:ext>
            </a:extLst>
          </p:cNvPr>
          <p:cNvSpPr>
            <a:spLocks noGrp="1"/>
          </p:cNvSpPr>
          <p:nvPr>
            <p:ph idx="152" hasCustomPrompt="1"/>
          </p:nvPr>
        </p:nvSpPr>
        <p:spPr bwMode="auto">
          <a:xfrm>
            <a:off x="965844" y="1854396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2ECF17F-65EE-4BEE-95B0-73CD67D72C85}"/>
              </a:ext>
            </a:extLst>
          </p:cNvPr>
          <p:cNvSpPr>
            <a:spLocks noGrp="1"/>
          </p:cNvSpPr>
          <p:nvPr>
            <p:ph idx="153" hasCustomPrompt="1"/>
          </p:nvPr>
        </p:nvSpPr>
        <p:spPr bwMode="auto">
          <a:xfrm>
            <a:off x="1814535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9374930-82DC-4D2B-BD87-37B04572F879}"/>
              </a:ext>
            </a:extLst>
          </p:cNvPr>
          <p:cNvSpPr>
            <a:spLocks noGrp="1"/>
          </p:cNvSpPr>
          <p:nvPr>
            <p:ph idx="154" hasCustomPrompt="1"/>
          </p:nvPr>
        </p:nvSpPr>
        <p:spPr bwMode="auto">
          <a:xfrm>
            <a:off x="2837896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FF8C960F-2B4C-4DF0-A11A-34C88E0134BF}"/>
              </a:ext>
            </a:extLst>
          </p:cNvPr>
          <p:cNvSpPr>
            <a:spLocks noGrp="1"/>
          </p:cNvSpPr>
          <p:nvPr>
            <p:ph idx="155" hasCustomPrompt="1"/>
          </p:nvPr>
        </p:nvSpPr>
        <p:spPr bwMode="auto">
          <a:xfrm>
            <a:off x="3860708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9AE00801-B594-4A12-B41E-023F918863CA}"/>
              </a:ext>
            </a:extLst>
          </p:cNvPr>
          <p:cNvSpPr>
            <a:spLocks noGrp="1"/>
          </p:cNvSpPr>
          <p:nvPr>
            <p:ph idx="156" hasCustomPrompt="1"/>
          </p:nvPr>
        </p:nvSpPr>
        <p:spPr bwMode="auto">
          <a:xfrm>
            <a:off x="4882971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EF2E2FBE-5204-47A1-A0A9-AB8A0A497B50}"/>
              </a:ext>
            </a:extLst>
          </p:cNvPr>
          <p:cNvSpPr>
            <a:spLocks noGrp="1"/>
          </p:cNvSpPr>
          <p:nvPr>
            <p:ph idx="157" hasCustomPrompt="1"/>
          </p:nvPr>
        </p:nvSpPr>
        <p:spPr bwMode="auto">
          <a:xfrm>
            <a:off x="7951956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892DF637-3E9A-4E34-BD5C-2EAEF434A97D}"/>
              </a:ext>
            </a:extLst>
          </p:cNvPr>
          <p:cNvSpPr>
            <a:spLocks noGrp="1"/>
          </p:cNvSpPr>
          <p:nvPr>
            <p:ph idx="158" hasCustomPrompt="1"/>
          </p:nvPr>
        </p:nvSpPr>
        <p:spPr bwMode="auto">
          <a:xfrm>
            <a:off x="965844" y="2279439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5F3DF760-33DD-4253-A023-D70D9331D702}"/>
              </a:ext>
            </a:extLst>
          </p:cNvPr>
          <p:cNvSpPr>
            <a:spLocks noGrp="1"/>
          </p:cNvSpPr>
          <p:nvPr>
            <p:ph idx="159" hasCustomPrompt="1"/>
          </p:nvPr>
        </p:nvSpPr>
        <p:spPr bwMode="auto">
          <a:xfrm>
            <a:off x="1814535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BE61B90E-CC12-4391-9222-6CE85606BA2C}"/>
              </a:ext>
            </a:extLst>
          </p:cNvPr>
          <p:cNvSpPr>
            <a:spLocks noGrp="1"/>
          </p:cNvSpPr>
          <p:nvPr>
            <p:ph idx="160" hasCustomPrompt="1"/>
          </p:nvPr>
        </p:nvSpPr>
        <p:spPr bwMode="auto">
          <a:xfrm>
            <a:off x="2837896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4" name="Text Placeholder 2">
            <a:extLst>
              <a:ext uri="{FF2B5EF4-FFF2-40B4-BE49-F238E27FC236}">
                <a16:creationId xmlns:a16="http://schemas.microsoft.com/office/drawing/2014/main" id="{33862615-1D28-401E-83D6-B6C9A4CFC516}"/>
              </a:ext>
            </a:extLst>
          </p:cNvPr>
          <p:cNvSpPr>
            <a:spLocks noGrp="1"/>
          </p:cNvSpPr>
          <p:nvPr>
            <p:ph idx="161" hasCustomPrompt="1"/>
          </p:nvPr>
        </p:nvSpPr>
        <p:spPr bwMode="auto">
          <a:xfrm>
            <a:off x="3860708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5" name="Text Placeholder 2">
            <a:extLst>
              <a:ext uri="{FF2B5EF4-FFF2-40B4-BE49-F238E27FC236}">
                <a16:creationId xmlns:a16="http://schemas.microsoft.com/office/drawing/2014/main" id="{3635DA8A-2DD8-47B5-A3DC-381131A3A511}"/>
              </a:ext>
            </a:extLst>
          </p:cNvPr>
          <p:cNvSpPr>
            <a:spLocks noGrp="1"/>
          </p:cNvSpPr>
          <p:nvPr>
            <p:ph idx="162" hasCustomPrompt="1"/>
          </p:nvPr>
        </p:nvSpPr>
        <p:spPr bwMode="auto">
          <a:xfrm>
            <a:off x="4882971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E1CA5EE6-E9E8-47FA-B067-28945B65F69F}"/>
              </a:ext>
            </a:extLst>
          </p:cNvPr>
          <p:cNvSpPr>
            <a:spLocks noGrp="1"/>
          </p:cNvSpPr>
          <p:nvPr>
            <p:ph idx="163" hasCustomPrompt="1"/>
          </p:nvPr>
        </p:nvSpPr>
        <p:spPr bwMode="auto">
          <a:xfrm>
            <a:off x="7951956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60EFE28D-A550-43BF-9CC3-75DEDF0B3C41}"/>
              </a:ext>
            </a:extLst>
          </p:cNvPr>
          <p:cNvSpPr>
            <a:spLocks noGrp="1"/>
          </p:cNvSpPr>
          <p:nvPr>
            <p:ph idx="164" hasCustomPrompt="1"/>
          </p:nvPr>
        </p:nvSpPr>
        <p:spPr bwMode="auto">
          <a:xfrm>
            <a:off x="965844" y="2065330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5C8848F1-6FB2-4A72-942A-7FEBD9010CF4}"/>
              </a:ext>
            </a:extLst>
          </p:cNvPr>
          <p:cNvSpPr>
            <a:spLocks noGrp="1"/>
          </p:cNvSpPr>
          <p:nvPr>
            <p:ph idx="165" hasCustomPrompt="1"/>
          </p:nvPr>
        </p:nvSpPr>
        <p:spPr bwMode="auto">
          <a:xfrm>
            <a:off x="1814535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1FC2659-CDA1-42C0-B2E5-0222776B589E}"/>
              </a:ext>
            </a:extLst>
          </p:cNvPr>
          <p:cNvSpPr>
            <a:spLocks noGrp="1"/>
          </p:cNvSpPr>
          <p:nvPr>
            <p:ph idx="166" hasCustomPrompt="1"/>
          </p:nvPr>
        </p:nvSpPr>
        <p:spPr bwMode="auto">
          <a:xfrm>
            <a:off x="2837896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A9199328-DE6C-42CC-9F77-FFFCF245A244}"/>
              </a:ext>
            </a:extLst>
          </p:cNvPr>
          <p:cNvSpPr>
            <a:spLocks noGrp="1"/>
          </p:cNvSpPr>
          <p:nvPr>
            <p:ph idx="167" hasCustomPrompt="1"/>
          </p:nvPr>
        </p:nvSpPr>
        <p:spPr bwMode="auto">
          <a:xfrm>
            <a:off x="3860708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BC63630D-9232-49A6-9D2B-E4BB9EFE742A}"/>
              </a:ext>
            </a:extLst>
          </p:cNvPr>
          <p:cNvSpPr>
            <a:spLocks noGrp="1"/>
          </p:cNvSpPr>
          <p:nvPr>
            <p:ph idx="168" hasCustomPrompt="1"/>
          </p:nvPr>
        </p:nvSpPr>
        <p:spPr bwMode="auto">
          <a:xfrm>
            <a:off x="4882971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C4B82A4F-54D4-41E1-8DAE-9244B3476138}"/>
              </a:ext>
            </a:extLst>
          </p:cNvPr>
          <p:cNvSpPr>
            <a:spLocks noGrp="1"/>
          </p:cNvSpPr>
          <p:nvPr>
            <p:ph idx="169" hasCustomPrompt="1"/>
          </p:nvPr>
        </p:nvSpPr>
        <p:spPr bwMode="auto">
          <a:xfrm>
            <a:off x="7951956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3" name="Text Placeholder 2">
            <a:extLst>
              <a:ext uri="{FF2B5EF4-FFF2-40B4-BE49-F238E27FC236}">
                <a16:creationId xmlns:a16="http://schemas.microsoft.com/office/drawing/2014/main" id="{0F13B0D5-EED2-47FB-A376-F525CBB19630}"/>
              </a:ext>
            </a:extLst>
          </p:cNvPr>
          <p:cNvSpPr>
            <a:spLocks noGrp="1"/>
          </p:cNvSpPr>
          <p:nvPr>
            <p:ph idx="170" hasCustomPrompt="1"/>
          </p:nvPr>
        </p:nvSpPr>
        <p:spPr bwMode="auto">
          <a:xfrm>
            <a:off x="965844" y="2492729"/>
            <a:ext cx="811257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4" name="Text Placeholder 2">
            <a:extLst>
              <a:ext uri="{FF2B5EF4-FFF2-40B4-BE49-F238E27FC236}">
                <a16:creationId xmlns:a16="http://schemas.microsoft.com/office/drawing/2014/main" id="{68A6CB91-B02E-481A-9BEE-C3E3C5AFF71E}"/>
              </a:ext>
            </a:extLst>
          </p:cNvPr>
          <p:cNvSpPr>
            <a:spLocks noGrp="1"/>
          </p:cNvSpPr>
          <p:nvPr>
            <p:ph idx="171" hasCustomPrompt="1"/>
          </p:nvPr>
        </p:nvSpPr>
        <p:spPr bwMode="auto">
          <a:xfrm>
            <a:off x="1814535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A6E3CDAF-4C90-4B90-BE77-458E9A9A89AA}"/>
              </a:ext>
            </a:extLst>
          </p:cNvPr>
          <p:cNvSpPr>
            <a:spLocks noGrp="1"/>
          </p:cNvSpPr>
          <p:nvPr>
            <p:ph idx="172" hasCustomPrompt="1"/>
          </p:nvPr>
        </p:nvSpPr>
        <p:spPr bwMode="auto">
          <a:xfrm>
            <a:off x="2837896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BBA9763A-1BA2-451F-AB28-25425CFE1B32}"/>
              </a:ext>
            </a:extLst>
          </p:cNvPr>
          <p:cNvSpPr>
            <a:spLocks noGrp="1"/>
          </p:cNvSpPr>
          <p:nvPr>
            <p:ph idx="173" hasCustomPrompt="1"/>
          </p:nvPr>
        </p:nvSpPr>
        <p:spPr bwMode="auto">
          <a:xfrm>
            <a:off x="3860708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2F26DC95-07F2-49DB-92CE-423902B0BD88}"/>
              </a:ext>
            </a:extLst>
          </p:cNvPr>
          <p:cNvSpPr>
            <a:spLocks noGrp="1"/>
          </p:cNvSpPr>
          <p:nvPr>
            <p:ph idx="174" hasCustomPrompt="1"/>
          </p:nvPr>
        </p:nvSpPr>
        <p:spPr bwMode="auto">
          <a:xfrm>
            <a:off x="4882971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C5BC4D22-E2FE-4761-B22E-FDD094306A4D}"/>
              </a:ext>
            </a:extLst>
          </p:cNvPr>
          <p:cNvSpPr>
            <a:spLocks noGrp="1"/>
          </p:cNvSpPr>
          <p:nvPr>
            <p:ph idx="175" hasCustomPrompt="1"/>
          </p:nvPr>
        </p:nvSpPr>
        <p:spPr bwMode="auto">
          <a:xfrm>
            <a:off x="7951956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8DA6141A-63BA-4339-9CDF-E2FE4019230F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5906188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4EEFE195-9206-4888-BA8E-A6C88A62ED0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6928451" y="1404307"/>
            <a:ext cx="986071" cy="415440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7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438B7DD3-479D-4A5B-9F7E-2C784DB15C9F}"/>
              </a:ext>
            </a:extLst>
          </p:cNvPr>
          <p:cNvSpPr>
            <a:spLocks noGrp="1"/>
          </p:cNvSpPr>
          <p:nvPr>
            <p:ph idx="178" hasCustomPrompt="1"/>
          </p:nvPr>
        </p:nvSpPr>
        <p:spPr bwMode="auto">
          <a:xfrm>
            <a:off x="5906332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3CF80F65-7421-4442-ABD0-D11C2BDA8700}"/>
              </a:ext>
            </a:extLst>
          </p:cNvPr>
          <p:cNvSpPr>
            <a:spLocks noGrp="1"/>
          </p:cNvSpPr>
          <p:nvPr>
            <p:ph idx="179" hasCustomPrompt="1"/>
          </p:nvPr>
        </p:nvSpPr>
        <p:spPr bwMode="auto">
          <a:xfrm>
            <a:off x="6928595" y="27687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FAE162AB-6715-4C94-A4F6-CDA263B0135F}"/>
              </a:ext>
            </a:extLst>
          </p:cNvPr>
          <p:cNvSpPr>
            <a:spLocks noGrp="1"/>
          </p:cNvSpPr>
          <p:nvPr>
            <p:ph idx="180" hasCustomPrompt="1"/>
          </p:nvPr>
        </p:nvSpPr>
        <p:spPr bwMode="auto">
          <a:xfrm>
            <a:off x="5906332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B95AE3DB-3921-45DB-A6A4-E8E3B44234B9}"/>
              </a:ext>
            </a:extLst>
          </p:cNvPr>
          <p:cNvSpPr>
            <a:spLocks noGrp="1"/>
          </p:cNvSpPr>
          <p:nvPr>
            <p:ph idx="181" hasCustomPrompt="1"/>
          </p:nvPr>
        </p:nvSpPr>
        <p:spPr bwMode="auto">
          <a:xfrm>
            <a:off x="6928595" y="3193782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3" name="Text Placeholder 2">
            <a:extLst>
              <a:ext uri="{FF2B5EF4-FFF2-40B4-BE49-F238E27FC236}">
                <a16:creationId xmlns:a16="http://schemas.microsoft.com/office/drawing/2014/main" id="{19C1CCE0-877D-4F55-8A4C-D62C762ADEFB}"/>
              </a:ext>
            </a:extLst>
          </p:cNvPr>
          <p:cNvSpPr>
            <a:spLocks noGrp="1"/>
          </p:cNvSpPr>
          <p:nvPr>
            <p:ph idx="182" hasCustomPrompt="1"/>
          </p:nvPr>
        </p:nvSpPr>
        <p:spPr bwMode="auto">
          <a:xfrm>
            <a:off x="5906332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4" name="Text Placeholder 2">
            <a:extLst>
              <a:ext uri="{FF2B5EF4-FFF2-40B4-BE49-F238E27FC236}">
                <a16:creationId xmlns:a16="http://schemas.microsoft.com/office/drawing/2014/main" id="{594DB1A0-7659-438A-AE45-9CFDCF9A52B8}"/>
              </a:ext>
            </a:extLst>
          </p:cNvPr>
          <p:cNvSpPr>
            <a:spLocks noGrp="1"/>
          </p:cNvSpPr>
          <p:nvPr>
            <p:ph idx="183" hasCustomPrompt="1"/>
          </p:nvPr>
        </p:nvSpPr>
        <p:spPr bwMode="auto">
          <a:xfrm>
            <a:off x="6928595" y="297967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5" name="Text Placeholder 2">
            <a:extLst>
              <a:ext uri="{FF2B5EF4-FFF2-40B4-BE49-F238E27FC236}">
                <a16:creationId xmlns:a16="http://schemas.microsoft.com/office/drawing/2014/main" id="{C24F063A-3820-449F-A488-D8B077F633BE}"/>
              </a:ext>
            </a:extLst>
          </p:cNvPr>
          <p:cNvSpPr>
            <a:spLocks noGrp="1"/>
          </p:cNvSpPr>
          <p:nvPr>
            <p:ph idx="184" hasCustomPrompt="1"/>
          </p:nvPr>
        </p:nvSpPr>
        <p:spPr bwMode="auto">
          <a:xfrm>
            <a:off x="5906332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6" name="Text Placeholder 2">
            <a:extLst>
              <a:ext uri="{FF2B5EF4-FFF2-40B4-BE49-F238E27FC236}">
                <a16:creationId xmlns:a16="http://schemas.microsoft.com/office/drawing/2014/main" id="{34070FB8-E091-477D-B549-241552E4C8E2}"/>
              </a:ext>
            </a:extLst>
          </p:cNvPr>
          <p:cNvSpPr>
            <a:spLocks noGrp="1"/>
          </p:cNvSpPr>
          <p:nvPr>
            <p:ph idx="185" hasCustomPrompt="1"/>
          </p:nvPr>
        </p:nvSpPr>
        <p:spPr bwMode="auto">
          <a:xfrm>
            <a:off x="6928595" y="3457697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7" name="Text Placeholder 2">
            <a:extLst>
              <a:ext uri="{FF2B5EF4-FFF2-40B4-BE49-F238E27FC236}">
                <a16:creationId xmlns:a16="http://schemas.microsoft.com/office/drawing/2014/main" id="{99A0733C-C38F-44CF-BFA1-A12DFEA2E799}"/>
              </a:ext>
            </a:extLst>
          </p:cNvPr>
          <p:cNvSpPr>
            <a:spLocks noGrp="1"/>
          </p:cNvSpPr>
          <p:nvPr>
            <p:ph idx="186" hasCustomPrompt="1"/>
          </p:nvPr>
        </p:nvSpPr>
        <p:spPr bwMode="auto">
          <a:xfrm>
            <a:off x="5906332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8" name="Text Placeholder 2">
            <a:extLst>
              <a:ext uri="{FF2B5EF4-FFF2-40B4-BE49-F238E27FC236}">
                <a16:creationId xmlns:a16="http://schemas.microsoft.com/office/drawing/2014/main" id="{067D8A6C-2526-4FE5-9B35-E8FE10DC2045}"/>
              </a:ext>
            </a:extLst>
          </p:cNvPr>
          <p:cNvSpPr>
            <a:spLocks noGrp="1"/>
          </p:cNvSpPr>
          <p:nvPr>
            <p:ph idx="187" hasCustomPrompt="1"/>
          </p:nvPr>
        </p:nvSpPr>
        <p:spPr bwMode="auto">
          <a:xfrm>
            <a:off x="6928595" y="388274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69" name="Text Placeholder 2">
            <a:extLst>
              <a:ext uri="{FF2B5EF4-FFF2-40B4-BE49-F238E27FC236}">
                <a16:creationId xmlns:a16="http://schemas.microsoft.com/office/drawing/2014/main" id="{FBFEDE7B-58D7-4401-9B66-9BD82E653068}"/>
              </a:ext>
            </a:extLst>
          </p:cNvPr>
          <p:cNvSpPr>
            <a:spLocks noGrp="1"/>
          </p:cNvSpPr>
          <p:nvPr>
            <p:ph idx="188" hasCustomPrompt="1"/>
          </p:nvPr>
        </p:nvSpPr>
        <p:spPr bwMode="auto">
          <a:xfrm>
            <a:off x="5906332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0" name="Text Placeholder 2">
            <a:extLst>
              <a:ext uri="{FF2B5EF4-FFF2-40B4-BE49-F238E27FC236}">
                <a16:creationId xmlns:a16="http://schemas.microsoft.com/office/drawing/2014/main" id="{0855B9EA-68C8-43E9-A957-83876A612B63}"/>
              </a:ext>
            </a:extLst>
          </p:cNvPr>
          <p:cNvSpPr>
            <a:spLocks noGrp="1"/>
          </p:cNvSpPr>
          <p:nvPr>
            <p:ph idx="189" hasCustomPrompt="1"/>
          </p:nvPr>
        </p:nvSpPr>
        <p:spPr bwMode="auto">
          <a:xfrm>
            <a:off x="6928595" y="3668631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1" name="Text Placeholder 2">
            <a:extLst>
              <a:ext uri="{FF2B5EF4-FFF2-40B4-BE49-F238E27FC236}">
                <a16:creationId xmlns:a16="http://schemas.microsoft.com/office/drawing/2014/main" id="{30DA90A2-288F-4595-904A-C6E28148663B}"/>
              </a:ext>
            </a:extLst>
          </p:cNvPr>
          <p:cNvSpPr>
            <a:spLocks noGrp="1"/>
          </p:cNvSpPr>
          <p:nvPr>
            <p:ph idx="190" hasCustomPrompt="1"/>
          </p:nvPr>
        </p:nvSpPr>
        <p:spPr bwMode="auto">
          <a:xfrm>
            <a:off x="5906332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82ED8174-59CE-4418-A7C6-C6306A8541FF}"/>
              </a:ext>
            </a:extLst>
          </p:cNvPr>
          <p:cNvSpPr>
            <a:spLocks noGrp="1"/>
          </p:cNvSpPr>
          <p:nvPr>
            <p:ph idx="191" hasCustomPrompt="1"/>
          </p:nvPr>
        </p:nvSpPr>
        <p:spPr bwMode="auto">
          <a:xfrm>
            <a:off x="6928595" y="414610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3" name="Text Placeholder 2">
            <a:extLst>
              <a:ext uri="{FF2B5EF4-FFF2-40B4-BE49-F238E27FC236}">
                <a16:creationId xmlns:a16="http://schemas.microsoft.com/office/drawing/2014/main" id="{62B3E25A-1233-4C72-B4E8-A667753217C9}"/>
              </a:ext>
            </a:extLst>
          </p:cNvPr>
          <p:cNvSpPr>
            <a:spLocks noGrp="1"/>
          </p:cNvSpPr>
          <p:nvPr>
            <p:ph idx="192" hasCustomPrompt="1"/>
          </p:nvPr>
        </p:nvSpPr>
        <p:spPr bwMode="auto">
          <a:xfrm>
            <a:off x="5906332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4" name="Text Placeholder 2">
            <a:extLst>
              <a:ext uri="{FF2B5EF4-FFF2-40B4-BE49-F238E27FC236}">
                <a16:creationId xmlns:a16="http://schemas.microsoft.com/office/drawing/2014/main" id="{C55B618B-A312-490A-B8CC-82B07E86FC0F}"/>
              </a:ext>
            </a:extLst>
          </p:cNvPr>
          <p:cNvSpPr>
            <a:spLocks noGrp="1"/>
          </p:cNvSpPr>
          <p:nvPr>
            <p:ph idx="193" hasCustomPrompt="1"/>
          </p:nvPr>
        </p:nvSpPr>
        <p:spPr bwMode="auto">
          <a:xfrm>
            <a:off x="6928595" y="4571143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5" name="Text Placeholder 2">
            <a:extLst>
              <a:ext uri="{FF2B5EF4-FFF2-40B4-BE49-F238E27FC236}">
                <a16:creationId xmlns:a16="http://schemas.microsoft.com/office/drawing/2014/main" id="{5FB42A26-9808-4D57-96A2-1115527A2671}"/>
              </a:ext>
            </a:extLst>
          </p:cNvPr>
          <p:cNvSpPr>
            <a:spLocks noGrp="1"/>
          </p:cNvSpPr>
          <p:nvPr>
            <p:ph idx="194" hasCustomPrompt="1"/>
          </p:nvPr>
        </p:nvSpPr>
        <p:spPr bwMode="auto">
          <a:xfrm>
            <a:off x="5906332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6" name="Text Placeholder 2">
            <a:extLst>
              <a:ext uri="{FF2B5EF4-FFF2-40B4-BE49-F238E27FC236}">
                <a16:creationId xmlns:a16="http://schemas.microsoft.com/office/drawing/2014/main" id="{41CAE2BB-3ADE-4220-9A91-78FF6ED1C533}"/>
              </a:ext>
            </a:extLst>
          </p:cNvPr>
          <p:cNvSpPr>
            <a:spLocks noGrp="1"/>
          </p:cNvSpPr>
          <p:nvPr>
            <p:ph idx="195" hasCustomPrompt="1"/>
          </p:nvPr>
        </p:nvSpPr>
        <p:spPr bwMode="auto">
          <a:xfrm>
            <a:off x="6928595" y="4357034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7" name="Text Placeholder 2">
            <a:extLst>
              <a:ext uri="{FF2B5EF4-FFF2-40B4-BE49-F238E27FC236}">
                <a16:creationId xmlns:a16="http://schemas.microsoft.com/office/drawing/2014/main" id="{9E43B3B1-2B98-4398-B82E-C7AF91CF9E4C}"/>
              </a:ext>
            </a:extLst>
          </p:cNvPr>
          <p:cNvSpPr>
            <a:spLocks noGrp="1"/>
          </p:cNvSpPr>
          <p:nvPr>
            <p:ph idx="196" hasCustomPrompt="1"/>
          </p:nvPr>
        </p:nvSpPr>
        <p:spPr bwMode="auto">
          <a:xfrm>
            <a:off x="5906332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8" name="Text Placeholder 2">
            <a:extLst>
              <a:ext uri="{FF2B5EF4-FFF2-40B4-BE49-F238E27FC236}">
                <a16:creationId xmlns:a16="http://schemas.microsoft.com/office/drawing/2014/main" id="{C2C1887C-73FC-4103-9712-2BBC79BA6C09}"/>
              </a:ext>
            </a:extLst>
          </p:cNvPr>
          <p:cNvSpPr>
            <a:spLocks noGrp="1"/>
          </p:cNvSpPr>
          <p:nvPr>
            <p:ph idx="197" hasCustomPrompt="1"/>
          </p:nvPr>
        </p:nvSpPr>
        <p:spPr bwMode="auto">
          <a:xfrm>
            <a:off x="6928595" y="1854396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9" name="Text Placeholder 2">
            <a:extLst>
              <a:ext uri="{FF2B5EF4-FFF2-40B4-BE49-F238E27FC236}">
                <a16:creationId xmlns:a16="http://schemas.microsoft.com/office/drawing/2014/main" id="{652C57F9-5EFB-4D22-B3AB-BC02AF2877EB}"/>
              </a:ext>
            </a:extLst>
          </p:cNvPr>
          <p:cNvSpPr>
            <a:spLocks noGrp="1"/>
          </p:cNvSpPr>
          <p:nvPr>
            <p:ph idx="198" hasCustomPrompt="1"/>
          </p:nvPr>
        </p:nvSpPr>
        <p:spPr bwMode="auto">
          <a:xfrm>
            <a:off x="5906332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0" name="Text Placeholder 2">
            <a:extLst>
              <a:ext uri="{FF2B5EF4-FFF2-40B4-BE49-F238E27FC236}">
                <a16:creationId xmlns:a16="http://schemas.microsoft.com/office/drawing/2014/main" id="{40082B4D-BA48-480A-B400-BCCEAC000074}"/>
              </a:ext>
            </a:extLst>
          </p:cNvPr>
          <p:cNvSpPr>
            <a:spLocks noGrp="1"/>
          </p:cNvSpPr>
          <p:nvPr>
            <p:ph idx="199" hasCustomPrompt="1"/>
          </p:nvPr>
        </p:nvSpPr>
        <p:spPr bwMode="auto">
          <a:xfrm>
            <a:off x="6928595" y="227943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1" name="Text Placeholder 2">
            <a:extLst>
              <a:ext uri="{FF2B5EF4-FFF2-40B4-BE49-F238E27FC236}">
                <a16:creationId xmlns:a16="http://schemas.microsoft.com/office/drawing/2014/main" id="{DC5A1E17-4692-4215-9501-0C02073699BD}"/>
              </a:ext>
            </a:extLst>
          </p:cNvPr>
          <p:cNvSpPr>
            <a:spLocks noGrp="1"/>
          </p:cNvSpPr>
          <p:nvPr>
            <p:ph idx="200" hasCustomPrompt="1"/>
          </p:nvPr>
        </p:nvSpPr>
        <p:spPr bwMode="auto">
          <a:xfrm>
            <a:off x="5906332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2" name="Text Placeholder 2">
            <a:extLst>
              <a:ext uri="{FF2B5EF4-FFF2-40B4-BE49-F238E27FC236}">
                <a16:creationId xmlns:a16="http://schemas.microsoft.com/office/drawing/2014/main" id="{09FA111B-7CDC-478E-901F-56D5744F6A1E}"/>
              </a:ext>
            </a:extLst>
          </p:cNvPr>
          <p:cNvSpPr>
            <a:spLocks noGrp="1"/>
          </p:cNvSpPr>
          <p:nvPr>
            <p:ph idx="201" hasCustomPrompt="1"/>
          </p:nvPr>
        </p:nvSpPr>
        <p:spPr bwMode="auto">
          <a:xfrm>
            <a:off x="6928595" y="2065330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3" name="Text Placeholder 2">
            <a:extLst>
              <a:ext uri="{FF2B5EF4-FFF2-40B4-BE49-F238E27FC236}">
                <a16:creationId xmlns:a16="http://schemas.microsoft.com/office/drawing/2014/main" id="{EA5C0AA3-D700-4A07-898B-411F454DBF9E}"/>
              </a:ext>
            </a:extLst>
          </p:cNvPr>
          <p:cNvSpPr>
            <a:spLocks noGrp="1"/>
          </p:cNvSpPr>
          <p:nvPr>
            <p:ph idx="202" hasCustomPrompt="1"/>
          </p:nvPr>
        </p:nvSpPr>
        <p:spPr bwMode="auto">
          <a:xfrm>
            <a:off x="5906332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4" name="Text Placeholder 2">
            <a:extLst>
              <a:ext uri="{FF2B5EF4-FFF2-40B4-BE49-F238E27FC236}">
                <a16:creationId xmlns:a16="http://schemas.microsoft.com/office/drawing/2014/main" id="{FF2139F0-B13D-4164-B1A3-CB3C40D7BFB5}"/>
              </a:ext>
            </a:extLst>
          </p:cNvPr>
          <p:cNvSpPr>
            <a:spLocks noGrp="1"/>
          </p:cNvSpPr>
          <p:nvPr>
            <p:ph idx="203" hasCustomPrompt="1"/>
          </p:nvPr>
        </p:nvSpPr>
        <p:spPr bwMode="auto">
          <a:xfrm>
            <a:off x="6928595" y="2492729"/>
            <a:ext cx="986620" cy="204619"/>
          </a:xfrm>
          <a:prstGeom prst="rect">
            <a:avLst/>
          </a:prstGeom>
          <a:noFill/>
          <a:ln w="6350">
            <a:solidFill>
              <a:schemeClr val="tx1"/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6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01" name="Text Placeholder 5">
            <a:extLst>
              <a:ext uri="{FF2B5EF4-FFF2-40B4-BE49-F238E27FC236}">
                <a16:creationId xmlns:a16="http://schemas.microsoft.com/office/drawing/2014/main" id="{8E9650B1-BE3D-4320-87D2-4270581C6F4A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1201642" y="1270250"/>
            <a:ext cx="338924" cy="113304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2" name="Text Placeholder 5">
            <a:extLst>
              <a:ext uri="{FF2B5EF4-FFF2-40B4-BE49-F238E27FC236}">
                <a16:creationId xmlns:a16="http://schemas.microsoft.com/office/drawing/2014/main" id="{A8AE9CF5-4634-44C6-9F75-084BF5A60206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2101334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3" name="Text Placeholder 5">
            <a:extLst>
              <a:ext uri="{FF2B5EF4-FFF2-40B4-BE49-F238E27FC236}">
                <a16:creationId xmlns:a16="http://schemas.microsoft.com/office/drawing/2014/main" id="{21559F2A-3C30-4F1C-95DD-5FECCF9DEF33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3124695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4" name="Text Placeholder 5">
            <a:extLst>
              <a:ext uri="{FF2B5EF4-FFF2-40B4-BE49-F238E27FC236}">
                <a16:creationId xmlns:a16="http://schemas.microsoft.com/office/drawing/2014/main" id="{E5459233-3370-4EBB-A44B-FF726173E43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4147507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5" name="Text Placeholder 5">
            <a:extLst>
              <a:ext uri="{FF2B5EF4-FFF2-40B4-BE49-F238E27FC236}">
                <a16:creationId xmlns:a16="http://schemas.microsoft.com/office/drawing/2014/main" id="{8F4C548D-DB04-45BB-AE4D-763784AAA07C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5169770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6" name="Text Placeholder 5">
            <a:extLst>
              <a:ext uri="{FF2B5EF4-FFF2-40B4-BE49-F238E27FC236}">
                <a16:creationId xmlns:a16="http://schemas.microsoft.com/office/drawing/2014/main" id="{0C38A4C3-AE1B-4245-A976-2EC8BA6DD9A1}"/>
              </a:ext>
            </a:extLst>
          </p:cNvPr>
          <p:cNvSpPr>
            <a:spLocks noGrp="1"/>
          </p:cNvSpPr>
          <p:nvPr>
            <p:ph type="body" sz="quarter" idx="209" hasCustomPrompt="1"/>
          </p:nvPr>
        </p:nvSpPr>
        <p:spPr>
          <a:xfrm>
            <a:off x="8238755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7" name="Text Placeholder 5">
            <a:extLst>
              <a:ext uri="{FF2B5EF4-FFF2-40B4-BE49-F238E27FC236}">
                <a16:creationId xmlns:a16="http://schemas.microsoft.com/office/drawing/2014/main" id="{7F44C31A-9337-480A-A550-EFB65EDD70B4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6193131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8" name="Text Placeholder 5">
            <a:extLst>
              <a:ext uri="{FF2B5EF4-FFF2-40B4-BE49-F238E27FC236}">
                <a16:creationId xmlns:a16="http://schemas.microsoft.com/office/drawing/2014/main" id="{B4983B61-EC01-49BA-90C9-126112C7E49E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7215394" y="1270250"/>
            <a:ext cx="412186" cy="11330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89899B0A-CC24-82CC-0665-7052C03EE0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6926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947596" y="1292648"/>
            <a:ext cx="828911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C66C8207-BC93-435C-BC68-8DD876AB1B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92373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8AEC7D4D-01A7-4B5F-9A18-C10342ED41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815734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5634EDF-59A9-48C4-96EB-7E2A85ADA3C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8546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B5BC46DF-B9FF-47D2-8ECD-B9E0CF4980B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60809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51" name="Text Placeholder 5">
            <a:extLst>
              <a:ext uri="{FF2B5EF4-FFF2-40B4-BE49-F238E27FC236}">
                <a16:creationId xmlns:a16="http://schemas.microsoft.com/office/drawing/2014/main" id="{F927032E-F8F8-48B1-8C69-40CF583115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29794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80" name="Text Placeholder 5">
            <a:extLst>
              <a:ext uri="{FF2B5EF4-FFF2-40B4-BE49-F238E27FC236}">
                <a16:creationId xmlns:a16="http://schemas.microsoft.com/office/drawing/2014/main" id="{CAC80D4D-A59B-428C-89AA-1C8B7ABADC2F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240280" y="1292648"/>
            <a:ext cx="692047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81" name="Text Placeholder 5">
            <a:extLst>
              <a:ext uri="{FF2B5EF4-FFF2-40B4-BE49-F238E27FC236}">
                <a16:creationId xmlns:a16="http://schemas.microsoft.com/office/drawing/2014/main" id="{0B491298-FF9A-4A7A-AE07-95E40B9BF8FE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240280" y="1606698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0E83B817-E1D8-407C-910D-82954EDC0DC7}"/>
              </a:ext>
            </a:extLst>
          </p:cNvPr>
          <p:cNvSpPr>
            <a:spLocks noGrp="1"/>
          </p:cNvSpPr>
          <p:nvPr>
            <p:ph idx="152" hasCustomPrompt="1"/>
          </p:nvPr>
        </p:nvSpPr>
        <p:spPr bwMode="auto">
          <a:xfrm>
            <a:off x="947730" y="160676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D2ECF17F-65EE-4BEE-95B0-73CD67D72C85}"/>
              </a:ext>
            </a:extLst>
          </p:cNvPr>
          <p:cNvSpPr>
            <a:spLocks noGrp="1"/>
          </p:cNvSpPr>
          <p:nvPr>
            <p:ph idx="153" hasCustomPrompt="1"/>
          </p:nvPr>
        </p:nvSpPr>
        <p:spPr bwMode="auto">
          <a:xfrm>
            <a:off x="1792504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89374930-82DC-4D2B-BD87-37B04572F879}"/>
              </a:ext>
            </a:extLst>
          </p:cNvPr>
          <p:cNvSpPr>
            <a:spLocks noGrp="1"/>
          </p:cNvSpPr>
          <p:nvPr>
            <p:ph idx="154" hasCustomPrompt="1"/>
          </p:nvPr>
        </p:nvSpPr>
        <p:spPr bwMode="auto">
          <a:xfrm>
            <a:off x="2815865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FF8C960F-2B4C-4DF0-A11A-34C88E0134BF}"/>
              </a:ext>
            </a:extLst>
          </p:cNvPr>
          <p:cNvSpPr>
            <a:spLocks noGrp="1"/>
          </p:cNvSpPr>
          <p:nvPr>
            <p:ph idx="155" hasCustomPrompt="1"/>
          </p:nvPr>
        </p:nvSpPr>
        <p:spPr bwMode="auto">
          <a:xfrm>
            <a:off x="3838677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2">
            <a:extLst>
              <a:ext uri="{FF2B5EF4-FFF2-40B4-BE49-F238E27FC236}">
                <a16:creationId xmlns:a16="http://schemas.microsoft.com/office/drawing/2014/main" id="{9AE00801-B594-4A12-B41E-023F918863CA}"/>
              </a:ext>
            </a:extLst>
          </p:cNvPr>
          <p:cNvSpPr>
            <a:spLocks noGrp="1"/>
          </p:cNvSpPr>
          <p:nvPr>
            <p:ph idx="156" hasCustomPrompt="1"/>
          </p:nvPr>
        </p:nvSpPr>
        <p:spPr bwMode="auto">
          <a:xfrm>
            <a:off x="4860940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89" name="Text Placeholder 2">
            <a:extLst>
              <a:ext uri="{FF2B5EF4-FFF2-40B4-BE49-F238E27FC236}">
                <a16:creationId xmlns:a16="http://schemas.microsoft.com/office/drawing/2014/main" id="{EF2E2FBE-5204-47A1-A0A9-AB8A0A497B50}"/>
              </a:ext>
            </a:extLst>
          </p:cNvPr>
          <p:cNvSpPr>
            <a:spLocks noGrp="1"/>
          </p:cNvSpPr>
          <p:nvPr>
            <p:ph idx="157" hasCustomPrompt="1"/>
          </p:nvPr>
        </p:nvSpPr>
        <p:spPr bwMode="auto">
          <a:xfrm>
            <a:off x="7929925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7" name="Text Placeholder 2">
            <a:extLst>
              <a:ext uri="{FF2B5EF4-FFF2-40B4-BE49-F238E27FC236}">
                <a16:creationId xmlns:a16="http://schemas.microsoft.com/office/drawing/2014/main" id="{60EFE28D-A550-43BF-9CC3-75DEDF0B3C41}"/>
              </a:ext>
            </a:extLst>
          </p:cNvPr>
          <p:cNvSpPr>
            <a:spLocks noGrp="1"/>
          </p:cNvSpPr>
          <p:nvPr>
            <p:ph idx="164" hasCustomPrompt="1"/>
          </p:nvPr>
        </p:nvSpPr>
        <p:spPr bwMode="auto">
          <a:xfrm>
            <a:off x="947730" y="1715084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5C8848F1-6FB2-4A72-942A-7FEBD9010CF4}"/>
              </a:ext>
            </a:extLst>
          </p:cNvPr>
          <p:cNvSpPr>
            <a:spLocks noGrp="1"/>
          </p:cNvSpPr>
          <p:nvPr>
            <p:ph idx="165" hasCustomPrompt="1"/>
          </p:nvPr>
        </p:nvSpPr>
        <p:spPr bwMode="auto">
          <a:xfrm>
            <a:off x="1792504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99" name="Text Placeholder 2">
            <a:extLst>
              <a:ext uri="{FF2B5EF4-FFF2-40B4-BE49-F238E27FC236}">
                <a16:creationId xmlns:a16="http://schemas.microsoft.com/office/drawing/2014/main" id="{D1FC2659-CDA1-42C0-B2E5-0222776B589E}"/>
              </a:ext>
            </a:extLst>
          </p:cNvPr>
          <p:cNvSpPr>
            <a:spLocks noGrp="1"/>
          </p:cNvSpPr>
          <p:nvPr>
            <p:ph idx="166" hasCustomPrompt="1"/>
          </p:nvPr>
        </p:nvSpPr>
        <p:spPr bwMode="auto">
          <a:xfrm>
            <a:off x="2815865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0" name="Text Placeholder 2">
            <a:extLst>
              <a:ext uri="{FF2B5EF4-FFF2-40B4-BE49-F238E27FC236}">
                <a16:creationId xmlns:a16="http://schemas.microsoft.com/office/drawing/2014/main" id="{A9199328-DE6C-42CC-9F77-FFFCF245A244}"/>
              </a:ext>
            </a:extLst>
          </p:cNvPr>
          <p:cNvSpPr>
            <a:spLocks noGrp="1"/>
          </p:cNvSpPr>
          <p:nvPr>
            <p:ph idx="167" hasCustomPrompt="1"/>
          </p:nvPr>
        </p:nvSpPr>
        <p:spPr bwMode="auto">
          <a:xfrm>
            <a:off x="3838677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id="{BC63630D-9232-49A6-9D2B-E4BB9EFE742A}"/>
              </a:ext>
            </a:extLst>
          </p:cNvPr>
          <p:cNvSpPr>
            <a:spLocks noGrp="1"/>
          </p:cNvSpPr>
          <p:nvPr>
            <p:ph idx="168" hasCustomPrompt="1"/>
          </p:nvPr>
        </p:nvSpPr>
        <p:spPr bwMode="auto">
          <a:xfrm>
            <a:off x="4860940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C4B82A4F-54D4-41E1-8DAE-9244B3476138}"/>
              </a:ext>
            </a:extLst>
          </p:cNvPr>
          <p:cNvSpPr>
            <a:spLocks noGrp="1"/>
          </p:cNvSpPr>
          <p:nvPr>
            <p:ph idx="169" hasCustomPrompt="1"/>
          </p:nvPr>
        </p:nvSpPr>
        <p:spPr bwMode="auto">
          <a:xfrm>
            <a:off x="7929925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09" name="Text Placeholder 5">
            <a:extLst>
              <a:ext uri="{FF2B5EF4-FFF2-40B4-BE49-F238E27FC236}">
                <a16:creationId xmlns:a16="http://schemas.microsoft.com/office/drawing/2014/main" id="{8DA6141A-63BA-4339-9CDF-E2FE4019230F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5884170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10" name="Text Placeholder 5">
            <a:extLst>
              <a:ext uri="{FF2B5EF4-FFF2-40B4-BE49-F238E27FC236}">
                <a16:creationId xmlns:a16="http://schemas.microsoft.com/office/drawing/2014/main" id="{4EEFE195-9206-4888-BA8E-A6C88A62ED00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6906433" y="1292648"/>
            <a:ext cx="1008090" cy="269179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>
            <a:noAutofit/>
          </a:bodyPr>
          <a:lstStyle>
            <a:lvl1pPr>
              <a:defRPr lang="en-GB" sz="600" b="0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177" name="Text Placeholder 2">
            <a:extLst>
              <a:ext uri="{FF2B5EF4-FFF2-40B4-BE49-F238E27FC236}">
                <a16:creationId xmlns:a16="http://schemas.microsoft.com/office/drawing/2014/main" id="{9E43B3B1-2B98-4398-B82E-C7AF91CF9E4C}"/>
              </a:ext>
            </a:extLst>
          </p:cNvPr>
          <p:cNvSpPr>
            <a:spLocks noGrp="1"/>
          </p:cNvSpPr>
          <p:nvPr>
            <p:ph idx="196" hasCustomPrompt="1"/>
          </p:nvPr>
        </p:nvSpPr>
        <p:spPr bwMode="auto">
          <a:xfrm>
            <a:off x="5884301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78" name="Text Placeholder 2">
            <a:extLst>
              <a:ext uri="{FF2B5EF4-FFF2-40B4-BE49-F238E27FC236}">
                <a16:creationId xmlns:a16="http://schemas.microsoft.com/office/drawing/2014/main" id="{C2C1887C-73FC-4103-9712-2BBC79BA6C09}"/>
              </a:ext>
            </a:extLst>
          </p:cNvPr>
          <p:cNvSpPr>
            <a:spLocks noGrp="1"/>
          </p:cNvSpPr>
          <p:nvPr>
            <p:ph idx="197" hasCustomPrompt="1"/>
          </p:nvPr>
        </p:nvSpPr>
        <p:spPr bwMode="auto">
          <a:xfrm>
            <a:off x="6906564" y="16067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1" name="Text Placeholder 2">
            <a:extLst>
              <a:ext uri="{FF2B5EF4-FFF2-40B4-BE49-F238E27FC236}">
                <a16:creationId xmlns:a16="http://schemas.microsoft.com/office/drawing/2014/main" id="{DC5A1E17-4692-4215-9501-0C02073699BD}"/>
              </a:ext>
            </a:extLst>
          </p:cNvPr>
          <p:cNvSpPr>
            <a:spLocks noGrp="1"/>
          </p:cNvSpPr>
          <p:nvPr>
            <p:ph idx="200" hasCustomPrompt="1"/>
          </p:nvPr>
        </p:nvSpPr>
        <p:spPr bwMode="auto">
          <a:xfrm>
            <a:off x="5884301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2" name="Text Placeholder 2">
            <a:extLst>
              <a:ext uri="{FF2B5EF4-FFF2-40B4-BE49-F238E27FC236}">
                <a16:creationId xmlns:a16="http://schemas.microsoft.com/office/drawing/2014/main" id="{09FA111B-7CDC-478E-901F-56D5744F6A1E}"/>
              </a:ext>
            </a:extLst>
          </p:cNvPr>
          <p:cNvSpPr>
            <a:spLocks noGrp="1"/>
          </p:cNvSpPr>
          <p:nvPr>
            <p:ph idx="201" hasCustomPrompt="1"/>
          </p:nvPr>
        </p:nvSpPr>
        <p:spPr bwMode="auto">
          <a:xfrm>
            <a:off x="6906564" y="17150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01" name="Text Placeholder 5">
            <a:extLst>
              <a:ext uri="{FF2B5EF4-FFF2-40B4-BE49-F238E27FC236}">
                <a16:creationId xmlns:a16="http://schemas.microsoft.com/office/drawing/2014/main" id="{8E9650B1-BE3D-4320-87D2-4270581C6F4A}"/>
              </a:ext>
            </a:extLst>
          </p:cNvPr>
          <p:cNvSpPr>
            <a:spLocks noGrp="1"/>
          </p:cNvSpPr>
          <p:nvPr>
            <p:ph type="body" sz="quarter" idx="204" hasCustomPrompt="1"/>
          </p:nvPr>
        </p:nvSpPr>
        <p:spPr>
          <a:xfrm>
            <a:off x="1194074" y="1166813"/>
            <a:ext cx="346492" cy="10508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2" name="Text Placeholder 5">
            <a:extLst>
              <a:ext uri="{FF2B5EF4-FFF2-40B4-BE49-F238E27FC236}">
                <a16:creationId xmlns:a16="http://schemas.microsoft.com/office/drawing/2014/main" id="{A8AE9CF5-4634-44C6-9F75-084BF5A60206}"/>
              </a:ext>
            </a:extLst>
          </p:cNvPr>
          <p:cNvSpPr>
            <a:spLocks noGrp="1"/>
          </p:cNvSpPr>
          <p:nvPr>
            <p:ph type="body" sz="quarter" idx="205" hasCustomPrompt="1"/>
          </p:nvPr>
        </p:nvSpPr>
        <p:spPr>
          <a:xfrm>
            <a:off x="2092130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3" name="Text Placeholder 5">
            <a:extLst>
              <a:ext uri="{FF2B5EF4-FFF2-40B4-BE49-F238E27FC236}">
                <a16:creationId xmlns:a16="http://schemas.microsoft.com/office/drawing/2014/main" id="{21559F2A-3C30-4F1C-95DD-5FECCF9DEF33}"/>
              </a:ext>
            </a:extLst>
          </p:cNvPr>
          <p:cNvSpPr>
            <a:spLocks noGrp="1"/>
          </p:cNvSpPr>
          <p:nvPr>
            <p:ph type="body" sz="quarter" idx="206" hasCustomPrompt="1"/>
          </p:nvPr>
        </p:nvSpPr>
        <p:spPr>
          <a:xfrm>
            <a:off x="3115491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4" name="Text Placeholder 5">
            <a:extLst>
              <a:ext uri="{FF2B5EF4-FFF2-40B4-BE49-F238E27FC236}">
                <a16:creationId xmlns:a16="http://schemas.microsoft.com/office/drawing/2014/main" id="{E5459233-3370-4EBB-A44B-FF726173E43F}"/>
              </a:ext>
            </a:extLst>
          </p:cNvPr>
          <p:cNvSpPr>
            <a:spLocks noGrp="1"/>
          </p:cNvSpPr>
          <p:nvPr>
            <p:ph type="body" sz="quarter" idx="207" hasCustomPrompt="1"/>
          </p:nvPr>
        </p:nvSpPr>
        <p:spPr>
          <a:xfrm>
            <a:off x="4138303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5" name="Text Placeholder 5">
            <a:extLst>
              <a:ext uri="{FF2B5EF4-FFF2-40B4-BE49-F238E27FC236}">
                <a16:creationId xmlns:a16="http://schemas.microsoft.com/office/drawing/2014/main" id="{8F4C548D-DB04-45BB-AE4D-763784AAA07C}"/>
              </a:ext>
            </a:extLst>
          </p:cNvPr>
          <p:cNvSpPr>
            <a:spLocks noGrp="1"/>
          </p:cNvSpPr>
          <p:nvPr>
            <p:ph type="body" sz="quarter" idx="208" hasCustomPrompt="1"/>
          </p:nvPr>
        </p:nvSpPr>
        <p:spPr>
          <a:xfrm>
            <a:off x="5160566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6" name="Text Placeholder 5">
            <a:extLst>
              <a:ext uri="{FF2B5EF4-FFF2-40B4-BE49-F238E27FC236}">
                <a16:creationId xmlns:a16="http://schemas.microsoft.com/office/drawing/2014/main" id="{0C38A4C3-AE1B-4245-A976-2EC8BA6DD9A1}"/>
              </a:ext>
            </a:extLst>
          </p:cNvPr>
          <p:cNvSpPr>
            <a:spLocks noGrp="1"/>
          </p:cNvSpPr>
          <p:nvPr>
            <p:ph type="body" sz="quarter" idx="209" hasCustomPrompt="1"/>
          </p:nvPr>
        </p:nvSpPr>
        <p:spPr>
          <a:xfrm>
            <a:off x="8229551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7" name="Text Placeholder 5">
            <a:extLst>
              <a:ext uri="{FF2B5EF4-FFF2-40B4-BE49-F238E27FC236}">
                <a16:creationId xmlns:a16="http://schemas.microsoft.com/office/drawing/2014/main" id="{7F44C31A-9337-480A-A550-EFB65EDD70B4}"/>
              </a:ext>
            </a:extLst>
          </p:cNvPr>
          <p:cNvSpPr>
            <a:spLocks noGrp="1"/>
          </p:cNvSpPr>
          <p:nvPr>
            <p:ph type="body" sz="quarter" idx="210" hasCustomPrompt="1"/>
          </p:nvPr>
        </p:nvSpPr>
        <p:spPr>
          <a:xfrm>
            <a:off x="6183927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208" name="Text Placeholder 5">
            <a:extLst>
              <a:ext uri="{FF2B5EF4-FFF2-40B4-BE49-F238E27FC236}">
                <a16:creationId xmlns:a16="http://schemas.microsoft.com/office/drawing/2014/main" id="{B4983B61-EC01-49BA-90C9-126112C7E49E}"/>
              </a:ext>
            </a:extLst>
          </p:cNvPr>
          <p:cNvSpPr>
            <a:spLocks noGrp="1"/>
          </p:cNvSpPr>
          <p:nvPr>
            <p:ph type="body" sz="quarter" idx="211" hasCustomPrompt="1"/>
          </p:nvPr>
        </p:nvSpPr>
        <p:spPr>
          <a:xfrm>
            <a:off x="7206190" y="1166813"/>
            <a:ext cx="421390" cy="105081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lIns="10800" tIns="10800" rIns="10800" bIns="10800" anchor="ctr">
            <a:noAutofit/>
          </a:bodyPr>
          <a:lstStyle>
            <a:lvl1pPr algn="ctr">
              <a:defRPr lang="en-GB" sz="900" b="1" noProof="0">
                <a:solidFill>
                  <a:srgbClr val="002060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</a:t>
            </a:r>
          </a:p>
        </p:txBody>
      </p:sp>
      <p:sp>
        <p:nvSpPr>
          <p:cNvPr id="185" name="Text Placeholder 2">
            <a:extLst>
              <a:ext uri="{FF2B5EF4-FFF2-40B4-BE49-F238E27FC236}">
                <a16:creationId xmlns:a16="http://schemas.microsoft.com/office/drawing/2014/main" id="{95EFC731-135A-4A6B-9FE2-2FCBEF2D7D61}"/>
              </a:ext>
            </a:extLst>
          </p:cNvPr>
          <p:cNvSpPr>
            <a:spLocks noGrp="1"/>
          </p:cNvSpPr>
          <p:nvPr>
            <p:ph idx="212" hasCustomPrompt="1"/>
          </p:nvPr>
        </p:nvSpPr>
        <p:spPr bwMode="auto">
          <a:xfrm>
            <a:off x="947730" y="1820720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6" name="Text Placeholder 2">
            <a:extLst>
              <a:ext uri="{FF2B5EF4-FFF2-40B4-BE49-F238E27FC236}">
                <a16:creationId xmlns:a16="http://schemas.microsoft.com/office/drawing/2014/main" id="{2E2FE42C-6FAE-4FEF-8D1B-901C98A94C0A}"/>
              </a:ext>
            </a:extLst>
          </p:cNvPr>
          <p:cNvSpPr>
            <a:spLocks noGrp="1"/>
          </p:cNvSpPr>
          <p:nvPr>
            <p:ph idx="213" hasCustomPrompt="1"/>
          </p:nvPr>
        </p:nvSpPr>
        <p:spPr bwMode="auto">
          <a:xfrm>
            <a:off x="1792504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7" name="Text Placeholder 2">
            <a:extLst>
              <a:ext uri="{FF2B5EF4-FFF2-40B4-BE49-F238E27FC236}">
                <a16:creationId xmlns:a16="http://schemas.microsoft.com/office/drawing/2014/main" id="{470D8EFE-F0C0-45A4-8E17-43F3B2B1F3C4}"/>
              </a:ext>
            </a:extLst>
          </p:cNvPr>
          <p:cNvSpPr>
            <a:spLocks noGrp="1"/>
          </p:cNvSpPr>
          <p:nvPr>
            <p:ph idx="214" hasCustomPrompt="1"/>
          </p:nvPr>
        </p:nvSpPr>
        <p:spPr bwMode="auto">
          <a:xfrm>
            <a:off x="2815865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8" name="Text Placeholder 2">
            <a:extLst>
              <a:ext uri="{FF2B5EF4-FFF2-40B4-BE49-F238E27FC236}">
                <a16:creationId xmlns:a16="http://schemas.microsoft.com/office/drawing/2014/main" id="{DF13611B-64E2-4D46-AE8A-4FDB062DA136}"/>
              </a:ext>
            </a:extLst>
          </p:cNvPr>
          <p:cNvSpPr>
            <a:spLocks noGrp="1"/>
          </p:cNvSpPr>
          <p:nvPr>
            <p:ph idx="215" hasCustomPrompt="1"/>
          </p:nvPr>
        </p:nvSpPr>
        <p:spPr bwMode="auto">
          <a:xfrm>
            <a:off x="3838677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89" name="Text Placeholder 2">
            <a:extLst>
              <a:ext uri="{FF2B5EF4-FFF2-40B4-BE49-F238E27FC236}">
                <a16:creationId xmlns:a16="http://schemas.microsoft.com/office/drawing/2014/main" id="{59BE37AF-93E9-4B9E-BBCB-A48A9074E5F0}"/>
              </a:ext>
            </a:extLst>
          </p:cNvPr>
          <p:cNvSpPr>
            <a:spLocks noGrp="1"/>
          </p:cNvSpPr>
          <p:nvPr>
            <p:ph idx="216" hasCustomPrompt="1"/>
          </p:nvPr>
        </p:nvSpPr>
        <p:spPr bwMode="auto">
          <a:xfrm>
            <a:off x="4860940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0" name="Text Placeholder 2">
            <a:extLst>
              <a:ext uri="{FF2B5EF4-FFF2-40B4-BE49-F238E27FC236}">
                <a16:creationId xmlns:a16="http://schemas.microsoft.com/office/drawing/2014/main" id="{0CBD15E7-684C-4CA4-AD73-7FDEA5BEDC07}"/>
              </a:ext>
            </a:extLst>
          </p:cNvPr>
          <p:cNvSpPr>
            <a:spLocks noGrp="1"/>
          </p:cNvSpPr>
          <p:nvPr>
            <p:ph idx="217" hasCustomPrompt="1"/>
          </p:nvPr>
        </p:nvSpPr>
        <p:spPr bwMode="auto">
          <a:xfrm>
            <a:off x="7929925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1" name="Text Placeholder 2">
            <a:extLst>
              <a:ext uri="{FF2B5EF4-FFF2-40B4-BE49-F238E27FC236}">
                <a16:creationId xmlns:a16="http://schemas.microsoft.com/office/drawing/2014/main" id="{D5CDE63D-6210-462A-9621-130F0EB0DCBC}"/>
              </a:ext>
            </a:extLst>
          </p:cNvPr>
          <p:cNvSpPr>
            <a:spLocks noGrp="1"/>
          </p:cNvSpPr>
          <p:nvPr>
            <p:ph idx="218" hasCustomPrompt="1"/>
          </p:nvPr>
        </p:nvSpPr>
        <p:spPr bwMode="auto">
          <a:xfrm>
            <a:off x="947730" y="1923006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2" name="Text Placeholder 2">
            <a:extLst>
              <a:ext uri="{FF2B5EF4-FFF2-40B4-BE49-F238E27FC236}">
                <a16:creationId xmlns:a16="http://schemas.microsoft.com/office/drawing/2014/main" id="{CDB3705B-D2C3-4A37-BBF5-A126C789223C}"/>
              </a:ext>
            </a:extLst>
          </p:cNvPr>
          <p:cNvSpPr>
            <a:spLocks noGrp="1"/>
          </p:cNvSpPr>
          <p:nvPr>
            <p:ph idx="219" hasCustomPrompt="1"/>
          </p:nvPr>
        </p:nvSpPr>
        <p:spPr bwMode="auto">
          <a:xfrm>
            <a:off x="1792504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3" name="Text Placeholder 2">
            <a:extLst>
              <a:ext uri="{FF2B5EF4-FFF2-40B4-BE49-F238E27FC236}">
                <a16:creationId xmlns:a16="http://schemas.microsoft.com/office/drawing/2014/main" id="{156FC256-0823-4D1A-A7CC-AAE418243837}"/>
              </a:ext>
            </a:extLst>
          </p:cNvPr>
          <p:cNvSpPr>
            <a:spLocks noGrp="1"/>
          </p:cNvSpPr>
          <p:nvPr>
            <p:ph idx="220" hasCustomPrompt="1"/>
          </p:nvPr>
        </p:nvSpPr>
        <p:spPr bwMode="auto">
          <a:xfrm>
            <a:off x="2815865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4" name="Text Placeholder 2">
            <a:extLst>
              <a:ext uri="{FF2B5EF4-FFF2-40B4-BE49-F238E27FC236}">
                <a16:creationId xmlns:a16="http://schemas.microsoft.com/office/drawing/2014/main" id="{0DD7BE7D-4E0E-4E45-BA07-A6C4F564B99B}"/>
              </a:ext>
            </a:extLst>
          </p:cNvPr>
          <p:cNvSpPr>
            <a:spLocks noGrp="1"/>
          </p:cNvSpPr>
          <p:nvPr>
            <p:ph idx="221" hasCustomPrompt="1"/>
          </p:nvPr>
        </p:nvSpPr>
        <p:spPr bwMode="auto">
          <a:xfrm>
            <a:off x="3838677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5" name="Text Placeholder 2">
            <a:extLst>
              <a:ext uri="{FF2B5EF4-FFF2-40B4-BE49-F238E27FC236}">
                <a16:creationId xmlns:a16="http://schemas.microsoft.com/office/drawing/2014/main" id="{4F422CA1-F024-49B7-A291-22AE6D4DFC09}"/>
              </a:ext>
            </a:extLst>
          </p:cNvPr>
          <p:cNvSpPr>
            <a:spLocks noGrp="1"/>
          </p:cNvSpPr>
          <p:nvPr>
            <p:ph idx="222" hasCustomPrompt="1"/>
          </p:nvPr>
        </p:nvSpPr>
        <p:spPr bwMode="auto">
          <a:xfrm>
            <a:off x="4860940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6" name="Text Placeholder 2">
            <a:extLst>
              <a:ext uri="{FF2B5EF4-FFF2-40B4-BE49-F238E27FC236}">
                <a16:creationId xmlns:a16="http://schemas.microsoft.com/office/drawing/2014/main" id="{B2BCD594-42D0-4FAE-8BA9-442C2A217C2C}"/>
              </a:ext>
            </a:extLst>
          </p:cNvPr>
          <p:cNvSpPr>
            <a:spLocks noGrp="1"/>
          </p:cNvSpPr>
          <p:nvPr>
            <p:ph idx="223" hasCustomPrompt="1"/>
          </p:nvPr>
        </p:nvSpPr>
        <p:spPr bwMode="auto">
          <a:xfrm>
            <a:off x="7929925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7" name="Text Placeholder 2">
            <a:extLst>
              <a:ext uri="{FF2B5EF4-FFF2-40B4-BE49-F238E27FC236}">
                <a16:creationId xmlns:a16="http://schemas.microsoft.com/office/drawing/2014/main" id="{9AB77458-ED0A-46F6-B43A-928ACAAE3F4A}"/>
              </a:ext>
            </a:extLst>
          </p:cNvPr>
          <p:cNvSpPr>
            <a:spLocks noGrp="1"/>
          </p:cNvSpPr>
          <p:nvPr>
            <p:ph idx="224" hasCustomPrompt="1"/>
          </p:nvPr>
        </p:nvSpPr>
        <p:spPr bwMode="auto">
          <a:xfrm>
            <a:off x="5884301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8" name="Text Placeholder 2">
            <a:extLst>
              <a:ext uri="{FF2B5EF4-FFF2-40B4-BE49-F238E27FC236}">
                <a16:creationId xmlns:a16="http://schemas.microsoft.com/office/drawing/2014/main" id="{3F25DE2E-6DCF-4BC3-B46D-4910B9851E3F}"/>
              </a:ext>
            </a:extLst>
          </p:cNvPr>
          <p:cNvSpPr>
            <a:spLocks noGrp="1"/>
          </p:cNvSpPr>
          <p:nvPr>
            <p:ph idx="225" hasCustomPrompt="1"/>
          </p:nvPr>
        </p:nvSpPr>
        <p:spPr bwMode="auto">
          <a:xfrm>
            <a:off x="6906564" y="1820720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199" name="Text Placeholder 2">
            <a:extLst>
              <a:ext uri="{FF2B5EF4-FFF2-40B4-BE49-F238E27FC236}">
                <a16:creationId xmlns:a16="http://schemas.microsoft.com/office/drawing/2014/main" id="{B416CA55-1063-4D7E-B579-03E4513B647A}"/>
              </a:ext>
            </a:extLst>
          </p:cNvPr>
          <p:cNvSpPr>
            <a:spLocks noGrp="1"/>
          </p:cNvSpPr>
          <p:nvPr>
            <p:ph idx="226" hasCustomPrompt="1"/>
          </p:nvPr>
        </p:nvSpPr>
        <p:spPr bwMode="auto">
          <a:xfrm>
            <a:off x="5884301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00" name="Text Placeholder 2">
            <a:extLst>
              <a:ext uri="{FF2B5EF4-FFF2-40B4-BE49-F238E27FC236}">
                <a16:creationId xmlns:a16="http://schemas.microsoft.com/office/drawing/2014/main" id="{40F9C900-9782-4B62-96FB-9074E9125750}"/>
              </a:ext>
            </a:extLst>
          </p:cNvPr>
          <p:cNvSpPr>
            <a:spLocks noGrp="1"/>
          </p:cNvSpPr>
          <p:nvPr>
            <p:ph idx="227" hasCustomPrompt="1"/>
          </p:nvPr>
        </p:nvSpPr>
        <p:spPr bwMode="auto">
          <a:xfrm>
            <a:off x="6906564" y="192300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09" name="Text Placeholder 5">
            <a:extLst>
              <a:ext uri="{FF2B5EF4-FFF2-40B4-BE49-F238E27FC236}">
                <a16:creationId xmlns:a16="http://schemas.microsoft.com/office/drawing/2014/main" id="{7CB4EBC5-82A2-4C85-A315-0F46647C01F6}"/>
              </a:ext>
            </a:extLst>
          </p:cNvPr>
          <p:cNvSpPr>
            <a:spLocks noGrp="1"/>
          </p:cNvSpPr>
          <p:nvPr>
            <p:ph type="body" sz="quarter" idx="228"/>
          </p:nvPr>
        </p:nvSpPr>
        <p:spPr>
          <a:xfrm>
            <a:off x="240280" y="2045048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210" name="Text Placeholder 2">
            <a:extLst>
              <a:ext uri="{FF2B5EF4-FFF2-40B4-BE49-F238E27FC236}">
                <a16:creationId xmlns:a16="http://schemas.microsoft.com/office/drawing/2014/main" id="{25B8A581-CD2C-4192-83A4-388733D7D571}"/>
              </a:ext>
            </a:extLst>
          </p:cNvPr>
          <p:cNvSpPr>
            <a:spLocks noGrp="1"/>
          </p:cNvSpPr>
          <p:nvPr>
            <p:ph idx="229" hasCustomPrompt="1"/>
          </p:nvPr>
        </p:nvSpPr>
        <p:spPr bwMode="auto">
          <a:xfrm>
            <a:off x="947730" y="204511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1" name="Text Placeholder 2">
            <a:extLst>
              <a:ext uri="{FF2B5EF4-FFF2-40B4-BE49-F238E27FC236}">
                <a16:creationId xmlns:a16="http://schemas.microsoft.com/office/drawing/2014/main" id="{6DDE09BE-40DF-4354-AE14-F12F039D4312}"/>
              </a:ext>
            </a:extLst>
          </p:cNvPr>
          <p:cNvSpPr>
            <a:spLocks noGrp="1"/>
          </p:cNvSpPr>
          <p:nvPr>
            <p:ph idx="230" hasCustomPrompt="1"/>
          </p:nvPr>
        </p:nvSpPr>
        <p:spPr bwMode="auto">
          <a:xfrm>
            <a:off x="1792504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2" name="Text Placeholder 2">
            <a:extLst>
              <a:ext uri="{FF2B5EF4-FFF2-40B4-BE49-F238E27FC236}">
                <a16:creationId xmlns:a16="http://schemas.microsoft.com/office/drawing/2014/main" id="{CA53C282-7D51-433B-94F3-844496ACFEDA}"/>
              </a:ext>
            </a:extLst>
          </p:cNvPr>
          <p:cNvSpPr>
            <a:spLocks noGrp="1"/>
          </p:cNvSpPr>
          <p:nvPr>
            <p:ph idx="231" hasCustomPrompt="1"/>
          </p:nvPr>
        </p:nvSpPr>
        <p:spPr bwMode="auto">
          <a:xfrm>
            <a:off x="2815865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3" name="Text Placeholder 2">
            <a:extLst>
              <a:ext uri="{FF2B5EF4-FFF2-40B4-BE49-F238E27FC236}">
                <a16:creationId xmlns:a16="http://schemas.microsoft.com/office/drawing/2014/main" id="{296CABFD-F573-4734-8362-0935E20D6D72}"/>
              </a:ext>
            </a:extLst>
          </p:cNvPr>
          <p:cNvSpPr>
            <a:spLocks noGrp="1"/>
          </p:cNvSpPr>
          <p:nvPr>
            <p:ph idx="232" hasCustomPrompt="1"/>
          </p:nvPr>
        </p:nvSpPr>
        <p:spPr bwMode="auto">
          <a:xfrm>
            <a:off x="3838677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4" name="Text Placeholder 2">
            <a:extLst>
              <a:ext uri="{FF2B5EF4-FFF2-40B4-BE49-F238E27FC236}">
                <a16:creationId xmlns:a16="http://schemas.microsoft.com/office/drawing/2014/main" id="{92E7DEC3-1A2F-4B75-8B53-B8DC35E446E5}"/>
              </a:ext>
            </a:extLst>
          </p:cNvPr>
          <p:cNvSpPr>
            <a:spLocks noGrp="1"/>
          </p:cNvSpPr>
          <p:nvPr>
            <p:ph idx="233" hasCustomPrompt="1"/>
          </p:nvPr>
        </p:nvSpPr>
        <p:spPr bwMode="auto">
          <a:xfrm>
            <a:off x="4860940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5" name="Text Placeholder 2">
            <a:extLst>
              <a:ext uri="{FF2B5EF4-FFF2-40B4-BE49-F238E27FC236}">
                <a16:creationId xmlns:a16="http://schemas.microsoft.com/office/drawing/2014/main" id="{32DF5ABF-410A-4B49-AFD3-BE0111200960}"/>
              </a:ext>
            </a:extLst>
          </p:cNvPr>
          <p:cNvSpPr>
            <a:spLocks noGrp="1"/>
          </p:cNvSpPr>
          <p:nvPr>
            <p:ph idx="234" hasCustomPrompt="1"/>
          </p:nvPr>
        </p:nvSpPr>
        <p:spPr bwMode="auto">
          <a:xfrm>
            <a:off x="7929925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6" name="Text Placeholder 2">
            <a:extLst>
              <a:ext uri="{FF2B5EF4-FFF2-40B4-BE49-F238E27FC236}">
                <a16:creationId xmlns:a16="http://schemas.microsoft.com/office/drawing/2014/main" id="{7EBD20C1-F771-4DEA-BE8A-6AD243A8D49F}"/>
              </a:ext>
            </a:extLst>
          </p:cNvPr>
          <p:cNvSpPr>
            <a:spLocks noGrp="1"/>
          </p:cNvSpPr>
          <p:nvPr>
            <p:ph idx="235" hasCustomPrompt="1"/>
          </p:nvPr>
        </p:nvSpPr>
        <p:spPr bwMode="auto">
          <a:xfrm>
            <a:off x="947730" y="214739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7" name="Text Placeholder 2">
            <a:extLst>
              <a:ext uri="{FF2B5EF4-FFF2-40B4-BE49-F238E27FC236}">
                <a16:creationId xmlns:a16="http://schemas.microsoft.com/office/drawing/2014/main" id="{881EC611-D07D-4F81-92FA-75AB180EB671}"/>
              </a:ext>
            </a:extLst>
          </p:cNvPr>
          <p:cNvSpPr>
            <a:spLocks noGrp="1"/>
          </p:cNvSpPr>
          <p:nvPr>
            <p:ph idx="236" hasCustomPrompt="1"/>
          </p:nvPr>
        </p:nvSpPr>
        <p:spPr bwMode="auto">
          <a:xfrm>
            <a:off x="1792504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8" name="Text Placeholder 2">
            <a:extLst>
              <a:ext uri="{FF2B5EF4-FFF2-40B4-BE49-F238E27FC236}">
                <a16:creationId xmlns:a16="http://schemas.microsoft.com/office/drawing/2014/main" id="{706FC664-A1B6-4132-A499-32914310C833}"/>
              </a:ext>
            </a:extLst>
          </p:cNvPr>
          <p:cNvSpPr>
            <a:spLocks noGrp="1"/>
          </p:cNvSpPr>
          <p:nvPr>
            <p:ph idx="237" hasCustomPrompt="1"/>
          </p:nvPr>
        </p:nvSpPr>
        <p:spPr bwMode="auto">
          <a:xfrm>
            <a:off x="2815865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19" name="Text Placeholder 2">
            <a:extLst>
              <a:ext uri="{FF2B5EF4-FFF2-40B4-BE49-F238E27FC236}">
                <a16:creationId xmlns:a16="http://schemas.microsoft.com/office/drawing/2014/main" id="{82558B8C-B2FB-4121-ADD2-620AA692FF05}"/>
              </a:ext>
            </a:extLst>
          </p:cNvPr>
          <p:cNvSpPr>
            <a:spLocks noGrp="1"/>
          </p:cNvSpPr>
          <p:nvPr>
            <p:ph idx="238" hasCustomPrompt="1"/>
          </p:nvPr>
        </p:nvSpPr>
        <p:spPr bwMode="auto">
          <a:xfrm>
            <a:off x="3838677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0" name="Text Placeholder 2">
            <a:extLst>
              <a:ext uri="{FF2B5EF4-FFF2-40B4-BE49-F238E27FC236}">
                <a16:creationId xmlns:a16="http://schemas.microsoft.com/office/drawing/2014/main" id="{4EE095A9-403A-4DE3-98B1-19E2764D3F82}"/>
              </a:ext>
            </a:extLst>
          </p:cNvPr>
          <p:cNvSpPr>
            <a:spLocks noGrp="1"/>
          </p:cNvSpPr>
          <p:nvPr>
            <p:ph idx="239" hasCustomPrompt="1"/>
          </p:nvPr>
        </p:nvSpPr>
        <p:spPr bwMode="auto">
          <a:xfrm>
            <a:off x="4860940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1" name="Text Placeholder 2">
            <a:extLst>
              <a:ext uri="{FF2B5EF4-FFF2-40B4-BE49-F238E27FC236}">
                <a16:creationId xmlns:a16="http://schemas.microsoft.com/office/drawing/2014/main" id="{05EBBE54-58B5-4FED-AFD5-3A315109D4B7}"/>
              </a:ext>
            </a:extLst>
          </p:cNvPr>
          <p:cNvSpPr>
            <a:spLocks noGrp="1"/>
          </p:cNvSpPr>
          <p:nvPr>
            <p:ph idx="240" hasCustomPrompt="1"/>
          </p:nvPr>
        </p:nvSpPr>
        <p:spPr bwMode="auto">
          <a:xfrm>
            <a:off x="7929925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2" name="Text Placeholder 2">
            <a:extLst>
              <a:ext uri="{FF2B5EF4-FFF2-40B4-BE49-F238E27FC236}">
                <a16:creationId xmlns:a16="http://schemas.microsoft.com/office/drawing/2014/main" id="{AE1DD209-4360-4895-8683-B1FA03AEB4A5}"/>
              </a:ext>
            </a:extLst>
          </p:cNvPr>
          <p:cNvSpPr>
            <a:spLocks noGrp="1"/>
          </p:cNvSpPr>
          <p:nvPr>
            <p:ph idx="241" hasCustomPrompt="1"/>
          </p:nvPr>
        </p:nvSpPr>
        <p:spPr bwMode="auto">
          <a:xfrm>
            <a:off x="5884301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3" name="Text Placeholder 2">
            <a:extLst>
              <a:ext uri="{FF2B5EF4-FFF2-40B4-BE49-F238E27FC236}">
                <a16:creationId xmlns:a16="http://schemas.microsoft.com/office/drawing/2014/main" id="{D7895D2E-E202-4326-BC5E-301518B34839}"/>
              </a:ext>
            </a:extLst>
          </p:cNvPr>
          <p:cNvSpPr>
            <a:spLocks noGrp="1"/>
          </p:cNvSpPr>
          <p:nvPr>
            <p:ph idx="242" hasCustomPrompt="1"/>
          </p:nvPr>
        </p:nvSpPr>
        <p:spPr bwMode="auto">
          <a:xfrm>
            <a:off x="6906564" y="204511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4" name="Text Placeholder 2">
            <a:extLst>
              <a:ext uri="{FF2B5EF4-FFF2-40B4-BE49-F238E27FC236}">
                <a16:creationId xmlns:a16="http://schemas.microsoft.com/office/drawing/2014/main" id="{750EB385-916C-47AB-A760-6E6439E0FEDD}"/>
              </a:ext>
            </a:extLst>
          </p:cNvPr>
          <p:cNvSpPr>
            <a:spLocks noGrp="1"/>
          </p:cNvSpPr>
          <p:nvPr>
            <p:ph idx="243" hasCustomPrompt="1"/>
          </p:nvPr>
        </p:nvSpPr>
        <p:spPr bwMode="auto">
          <a:xfrm>
            <a:off x="5884301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5" name="Text Placeholder 2">
            <a:extLst>
              <a:ext uri="{FF2B5EF4-FFF2-40B4-BE49-F238E27FC236}">
                <a16:creationId xmlns:a16="http://schemas.microsoft.com/office/drawing/2014/main" id="{F15FC0D8-2C67-43A4-9A14-C640219CF424}"/>
              </a:ext>
            </a:extLst>
          </p:cNvPr>
          <p:cNvSpPr>
            <a:spLocks noGrp="1"/>
          </p:cNvSpPr>
          <p:nvPr>
            <p:ph idx="244" hasCustomPrompt="1"/>
          </p:nvPr>
        </p:nvSpPr>
        <p:spPr bwMode="auto">
          <a:xfrm>
            <a:off x="6906564" y="21473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6" name="Text Placeholder 2">
            <a:extLst>
              <a:ext uri="{FF2B5EF4-FFF2-40B4-BE49-F238E27FC236}">
                <a16:creationId xmlns:a16="http://schemas.microsoft.com/office/drawing/2014/main" id="{2605793F-D43E-4A57-8192-B8F123B6AA34}"/>
              </a:ext>
            </a:extLst>
          </p:cNvPr>
          <p:cNvSpPr>
            <a:spLocks noGrp="1"/>
          </p:cNvSpPr>
          <p:nvPr>
            <p:ph idx="245" hasCustomPrompt="1"/>
          </p:nvPr>
        </p:nvSpPr>
        <p:spPr bwMode="auto">
          <a:xfrm>
            <a:off x="947730" y="2253034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7" name="Text Placeholder 2">
            <a:extLst>
              <a:ext uri="{FF2B5EF4-FFF2-40B4-BE49-F238E27FC236}">
                <a16:creationId xmlns:a16="http://schemas.microsoft.com/office/drawing/2014/main" id="{D2B3878F-60A0-4926-8EE2-30F5D5919B35}"/>
              </a:ext>
            </a:extLst>
          </p:cNvPr>
          <p:cNvSpPr>
            <a:spLocks noGrp="1"/>
          </p:cNvSpPr>
          <p:nvPr>
            <p:ph idx="246" hasCustomPrompt="1"/>
          </p:nvPr>
        </p:nvSpPr>
        <p:spPr bwMode="auto">
          <a:xfrm>
            <a:off x="1792504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8" name="Text Placeholder 2">
            <a:extLst>
              <a:ext uri="{FF2B5EF4-FFF2-40B4-BE49-F238E27FC236}">
                <a16:creationId xmlns:a16="http://schemas.microsoft.com/office/drawing/2014/main" id="{9B41A974-23F3-46A1-ACF9-45BA1ADFA285}"/>
              </a:ext>
            </a:extLst>
          </p:cNvPr>
          <p:cNvSpPr>
            <a:spLocks noGrp="1"/>
          </p:cNvSpPr>
          <p:nvPr>
            <p:ph idx="247" hasCustomPrompt="1"/>
          </p:nvPr>
        </p:nvSpPr>
        <p:spPr bwMode="auto">
          <a:xfrm>
            <a:off x="2815865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29" name="Text Placeholder 2">
            <a:extLst>
              <a:ext uri="{FF2B5EF4-FFF2-40B4-BE49-F238E27FC236}">
                <a16:creationId xmlns:a16="http://schemas.microsoft.com/office/drawing/2014/main" id="{4642703D-3E13-4959-9154-47AE15C83BFB}"/>
              </a:ext>
            </a:extLst>
          </p:cNvPr>
          <p:cNvSpPr>
            <a:spLocks noGrp="1"/>
          </p:cNvSpPr>
          <p:nvPr>
            <p:ph idx="248" hasCustomPrompt="1"/>
          </p:nvPr>
        </p:nvSpPr>
        <p:spPr bwMode="auto">
          <a:xfrm>
            <a:off x="3838677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0" name="Text Placeholder 2">
            <a:extLst>
              <a:ext uri="{FF2B5EF4-FFF2-40B4-BE49-F238E27FC236}">
                <a16:creationId xmlns:a16="http://schemas.microsoft.com/office/drawing/2014/main" id="{40501845-9775-4599-AABE-5BBFAD8DCC4A}"/>
              </a:ext>
            </a:extLst>
          </p:cNvPr>
          <p:cNvSpPr>
            <a:spLocks noGrp="1"/>
          </p:cNvSpPr>
          <p:nvPr>
            <p:ph idx="249" hasCustomPrompt="1"/>
          </p:nvPr>
        </p:nvSpPr>
        <p:spPr bwMode="auto">
          <a:xfrm>
            <a:off x="4860940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1" name="Text Placeholder 2">
            <a:extLst>
              <a:ext uri="{FF2B5EF4-FFF2-40B4-BE49-F238E27FC236}">
                <a16:creationId xmlns:a16="http://schemas.microsoft.com/office/drawing/2014/main" id="{DEB167E1-E5A7-4F42-A5A0-3728869B2B1C}"/>
              </a:ext>
            </a:extLst>
          </p:cNvPr>
          <p:cNvSpPr>
            <a:spLocks noGrp="1"/>
          </p:cNvSpPr>
          <p:nvPr>
            <p:ph idx="250" hasCustomPrompt="1"/>
          </p:nvPr>
        </p:nvSpPr>
        <p:spPr bwMode="auto">
          <a:xfrm>
            <a:off x="7929925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2" name="Text Placeholder 2">
            <a:extLst>
              <a:ext uri="{FF2B5EF4-FFF2-40B4-BE49-F238E27FC236}">
                <a16:creationId xmlns:a16="http://schemas.microsoft.com/office/drawing/2014/main" id="{7BF13261-94CF-43E8-A905-906896D33D3B}"/>
              </a:ext>
            </a:extLst>
          </p:cNvPr>
          <p:cNvSpPr>
            <a:spLocks noGrp="1"/>
          </p:cNvSpPr>
          <p:nvPr>
            <p:ph idx="251" hasCustomPrompt="1"/>
          </p:nvPr>
        </p:nvSpPr>
        <p:spPr bwMode="auto">
          <a:xfrm>
            <a:off x="947730" y="235833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3" name="Text Placeholder 2">
            <a:extLst>
              <a:ext uri="{FF2B5EF4-FFF2-40B4-BE49-F238E27FC236}">
                <a16:creationId xmlns:a16="http://schemas.microsoft.com/office/drawing/2014/main" id="{6E676020-520E-4F40-BB2F-DB712E99693B}"/>
              </a:ext>
            </a:extLst>
          </p:cNvPr>
          <p:cNvSpPr>
            <a:spLocks noGrp="1"/>
          </p:cNvSpPr>
          <p:nvPr>
            <p:ph idx="252" hasCustomPrompt="1"/>
          </p:nvPr>
        </p:nvSpPr>
        <p:spPr bwMode="auto">
          <a:xfrm>
            <a:off x="1792504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4" name="Text Placeholder 2">
            <a:extLst>
              <a:ext uri="{FF2B5EF4-FFF2-40B4-BE49-F238E27FC236}">
                <a16:creationId xmlns:a16="http://schemas.microsoft.com/office/drawing/2014/main" id="{068E54CF-B90D-4625-AF4F-B215D006D844}"/>
              </a:ext>
            </a:extLst>
          </p:cNvPr>
          <p:cNvSpPr>
            <a:spLocks noGrp="1"/>
          </p:cNvSpPr>
          <p:nvPr>
            <p:ph idx="253" hasCustomPrompt="1"/>
          </p:nvPr>
        </p:nvSpPr>
        <p:spPr bwMode="auto">
          <a:xfrm>
            <a:off x="2815865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5" name="Text Placeholder 2">
            <a:extLst>
              <a:ext uri="{FF2B5EF4-FFF2-40B4-BE49-F238E27FC236}">
                <a16:creationId xmlns:a16="http://schemas.microsoft.com/office/drawing/2014/main" id="{DE222409-16E6-4768-8B8C-76AEF4DA466C}"/>
              </a:ext>
            </a:extLst>
          </p:cNvPr>
          <p:cNvSpPr>
            <a:spLocks noGrp="1"/>
          </p:cNvSpPr>
          <p:nvPr>
            <p:ph idx="254" hasCustomPrompt="1"/>
          </p:nvPr>
        </p:nvSpPr>
        <p:spPr bwMode="auto">
          <a:xfrm>
            <a:off x="3838677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6" name="Text Placeholder 2">
            <a:extLst>
              <a:ext uri="{FF2B5EF4-FFF2-40B4-BE49-F238E27FC236}">
                <a16:creationId xmlns:a16="http://schemas.microsoft.com/office/drawing/2014/main" id="{64B8428C-14B2-475F-9819-919BED8A7216}"/>
              </a:ext>
            </a:extLst>
          </p:cNvPr>
          <p:cNvSpPr>
            <a:spLocks noGrp="1"/>
          </p:cNvSpPr>
          <p:nvPr>
            <p:ph idx="255" hasCustomPrompt="1"/>
          </p:nvPr>
        </p:nvSpPr>
        <p:spPr bwMode="auto">
          <a:xfrm>
            <a:off x="4860940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7" name="Text Placeholder 2">
            <a:extLst>
              <a:ext uri="{FF2B5EF4-FFF2-40B4-BE49-F238E27FC236}">
                <a16:creationId xmlns:a16="http://schemas.microsoft.com/office/drawing/2014/main" id="{DE72858F-69F3-4EA2-9B3E-D8DA9EF6497D}"/>
              </a:ext>
            </a:extLst>
          </p:cNvPr>
          <p:cNvSpPr>
            <a:spLocks noGrp="1"/>
          </p:cNvSpPr>
          <p:nvPr>
            <p:ph idx="256" hasCustomPrompt="1"/>
          </p:nvPr>
        </p:nvSpPr>
        <p:spPr bwMode="auto">
          <a:xfrm>
            <a:off x="7929925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8" name="Text Placeholder 2">
            <a:extLst>
              <a:ext uri="{FF2B5EF4-FFF2-40B4-BE49-F238E27FC236}">
                <a16:creationId xmlns:a16="http://schemas.microsoft.com/office/drawing/2014/main" id="{F89F252A-49A4-4676-A991-14AC4B56333A}"/>
              </a:ext>
            </a:extLst>
          </p:cNvPr>
          <p:cNvSpPr>
            <a:spLocks noGrp="1"/>
          </p:cNvSpPr>
          <p:nvPr>
            <p:ph idx="257" hasCustomPrompt="1"/>
          </p:nvPr>
        </p:nvSpPr>
        <p:spPr bwMode="auto">
          <a:xfrm>
            <a:off x="5884301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39" name="Text Placeholder 2">
            <a:extLst>
              <a:ext uri="{FF2B5EF4-FFF2-40B4-BE49-F238E27FC236}">
                <a16:creationId xmlns:a16="http://schemas.microsoft.com/office/drawing/2014/main" id="{A81C6447-DBBC-4D6C-A323-AF4F49CD773A}"/>
              </a:ext>
            </a:extLst>
          </p:cNvPr>
          <p:cNvSpPr>
            <a:spLocks noGrp="1"/>
          </p:cNvSpPr>
          <p:nvPr>
            <p:ph idx="258" hasCustomPrompt="1"/>
          </p:nvPr>
        </p:nvSpPr>
        <p:spPr bwMode="auto">
          <a:xfrm>
            <a:off x="6906564" y="225303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0" name="Text Placeholder 2">
            <a:extLst>
              <a:ext uri="{FF2B5EF4-FFF2-40B4-BE49-F238E27FC236}">
                <a16:creationId xmlns:a16="http://schemas.microsoft.com/office/drawing/2014/main" id="{E691BD44-8712-4433-AF11-FA9C8DD71404}"/>
              </a:ext>
            </a:extLst>
          </p:cNvPr>
          <p:cNvSpPr>
            <a:spLocks noGrp="1"/>
          </p:cNvSpPr>
          <p:nvPr>
            <p:ph idx="259" hasCustomPrompt="1"/>
          </p:nvPr>
        </p:nvSpPr>
        <p:spPr bwMode="auto">
          <a:xfrm>
            <a:off x="5884301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1" name="Text Placeholder 2">
            <a:extLst>
              <a:ext uri="{FF2B5EF4-FFF2-40B4-BE49-F238E27FC236}">
                <a16:creationId xmlns:a16="http://schemas.microsoft.com/office/drawing/2014/main" id="{C6C58918-F597-477F-8B65-BBFF3F7AECF0}"/>
              </a:ext>
            </a:extLst>
          </p:cNvPr>
          <p:cNvSpPr>
            <a:spLocks noGrp="1"/>
          </p:cNvSpPr>
          <p:nvPr>
            <p:ph idx="260" hasCustomPrompt="1"/>
          </p:nvPr>
        </p:nvSpPr>
        <p:spPr bwMode="auto">
          <a:xfrm>
            <a:off x="6906564" y="235833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2" name="Text Placeholder 5">
            <a:extLst>
              <a:ext uri="{FF2B5EF4-FFF2-40B4-BE49-F238E27FC236}">
                <a16:creationId xmlns:a16="http://schemas.microsoft.com/office/drawing/2014/main" id="{0FAE68C9-99F4-4674-A230-0A292054A9FE}"/>
              </a:ext>
            </a:extLst>
          </p:cNvPr>
          <p:cNvSpPr>
            <a:spLocks noGrp="1"/>
          </p:cNvSpPr>
          <p:nvPr>
            <p:ph type="body" sz="quarter" idx="261"/>
          </p:nvPr>
        </p:nvSpPr>
        <p:spPr>
          <a:xfrm>
            <a:off x="240280" y="2483333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243" name="Text Placeholder 2">
            <a:extLst>
              <a:ext uri="{FF2B5EF4-FFF2-40B4-BE49-F238E27FC236}">
                <a16:creationId xmlns:a16="http://schemas.microsoft.com/office/drawing/2014/main" id="{0F7CCEC1-37FE-4598-AAE2-8028A09D84FE}"/>
              </a:ext>
            </a:extLst>
          </p:cNvPr>
          <p:cNvSpPr>
            <a:spLocks noGrp="1"/>
          </p:cNvSpPr>
          <p:nvPr>
            <p:ph idx="262" hasCustomPrompt="1"/>
          </p:nvPr>
        </p:nvSpPr>
        <p:spPr bwMode="auto">
          <a:xfrm>
            <a:off x="947730" y="2483397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4" name="Text Placeholder 2">
            <a:extLst>
              <a:ext uri="{FF2B5EF4-FFF2-40B4-BE49-F238E27FC236}">
                <a16:creationId xmlns:a16="http://schemas.microsoft.com/office/drawing/2014/main" id="{072D3210-E457-4E2D-A431-AE83FAC1AD13}"/>
              </a:ext>
            </a:extLst>
          </p:cNvPr>
          <p:cNvSpPr>
            <a:spLocks noGrp="1"/>
          </p:cNvSpPr>
          <p:nvPr>
            <p:ph idx="263" hasCustomPrompt="1"/>
          </p:nvPr>
        </p:nvSpPr>
        <p:spPr bwMode="auto">
          <a:xfrm>
            <a:off x="1792504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5" name="Text Placeholder 2">
            <a:extLst>
              <a:ext uri="{FF2B5EF4-FFF2-40B4-BE49-F238E27FC236}">
                <a16:creationId xmlns:a16="http://schemas.microsoft.com/office/drawing/2014/main" id="{4790D8FE-04DE-4890-A687-C74095933DDE}"/>
              </a:ext>
            </a:extLst>
          </p:cNvPr>
          <p:cNvSpPr>
            <a:spLocks noGrp="1"/>
          </p:cNvSpPr>
          <p:nvPr>
            <p:ph idx="264" hasCustomPrompt="1"/>
          </p:nvPr>
        </p:nvSpPr>
        <p:spPr bwMode="auto">
          <a:xfrm>
            <a:off x="2815865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6" name="Text Placeholder 2">
            <a:extLst>
              <a:ext uri="{FF2B5EF4-FFF2-40B4-BE49-F238E27FC236}">
                <a16:creationId xmlns:a16="http://schemas.microsoft.com/office/drawing/2014/main" id="{DBE886BA-8427-46F2-BC1C-685E65C609CE}"/>
              </a:ext>
            </a:extLst>
          </p:cNvPr>
          <p:cNvSpPr>
            <a:spLocks noGrp="1"/>
          </p:cNvSpPr>
          <p:nvPr>
            <p:ph idx="265" hasCustomPrompt="1"/>
          </p:nvPr>
        </p:nvSpPr>
        <p:spPr bwMode="auto">
          <a:xfrm>
            <a:off x="3838677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7" name="Text Placeholder 2">
            <a:extLst>
              <a:ext uri="{FF2B5EF4-FFF2-40B4-BE49-F238E27FC236}">
                <a16:creationId xmlns:a16="http://schemas.microsoft.com/office/drawing/2014/main" id="{14711C55-3CAE-4644-BFE7-5840AF31E75E}"/>
              </a:ext>
            </a:extLst>
          </p:cNvPr>
          <p:cNvSpPr>
            <a:spLocks noGrp="1"/>
          </p:cNvSpPr>
          <p:nvPr>
            <p:ph idx="266" hasCustomPrompt="1"/>
          </p:nvPr>
        </p:nvSpPr>
        <p:spPr bwMode="auto">
          <a:xfrm>
            <a:off x="4860940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8" name="Text Placeholder 2">
            <a:extLst>
              <a:ext uri="{FF2B5EF4-FFF2-40B4-BE49-F238E27FC236}">
                <a16:creationId xmlns:a16="http://schemas.microsoft.com/office/drawing/2014/main" id="{3B157007-3850-4907-B1A0-77228D2257CE}"/>
              </a:ext>
            </a:extLst>
          </p:cNvPr>
          <p:cNvSpPr>
            <a:spLocks noGrp="1"/>
          </p:cNvSpPr>
          <p:nvPr>
            <p:ph idx="267" hasCustomPrompt="1"/>
          </p:nvPr>
        </p:nvSpPr>
        <p:spPr bwMode="auto">
          <a:xfrm>
            <a:off x="7929925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49" name="Text Placeholder 2">
            <a:extLst>
              <a:ext uri="{FF2B5EF4-FFF2-40B4-BE49-F238E27FC236}">
                <a16:creationId xmlns:a16="http://schemas.microsoft.com/office/drawing/2014/main" id="{53ABBD74-9213-4AAD-A7A6-4976C5CABD76}"/>
              </a:ext>
            </a:extLst>
          </p:cNvPr>
          <p:cNvSpPr>
            <a:spLocks noGrp="1"/>
          </p:cNvSpPr>
          <p:nvPr>
            <p:ph idx="268" hasCustomPrompt="1"/>
          </p:nvPr>
        </p:nvSpPr>
        <p:spPr bwMode="auto">
          <a:xfrm>
            <a:off x="947730" y="2588701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0" name="Text Placeholder 2">
            <a:extLst>
              <a:ext uri="{FF2B5EF4-FFF2-40B4-BE49-F238E27FC236}">
                <a16:creationId xmlns:a16="http://schemas.microsoft.com/office/drawing/2014/main" id="{426C4BB3-8B9D-4D6C-ABB6-A5C57062CE08}"/>
              </a:ext>
            </a:extLst>
          </p:cNvPr>
          <p:cNvSpPr>
            <a:spLocks noGrp="1"/>
          </p:cNvSpPr>
          <p:nvPr>
            <p:ph idx="269" hasCustomPrompt="1"/>
          </p:nvPr>
        </p:nvSpPr>
        <p:spPr bwMode="auto">
          <a:xfrm>
            <a:off x="1792504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1" name="Text Placeholder 2">
            <a:extLst>
              <a:ext uri="{FF2B5EF4-FFF2-40B4-BE49-F238E27FC236}">
                <a16:creationId xmlns:a16="http://schemas.microsoft.com/office/drawing/2014/main" id="{58803347-D1D3-4A5E-ADC2-AB036CAC0CF0}"/>
              </a:ext>
            </a:extLst>
          </p:cNvPr>
          <p:cNvSpPr>
            <a:spLocks noGrp="1"/>
          </p:cNvSpPr>
          <p:nvPr>
            <p:ph idx="270" hasCustomPrompt="1"/>
          </p:nvPr>
        </p:nvSpPr>
        <p:spPr bwMode="auto">
          <a:xfrm>
            <a:off x="2815865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2" name="Text Placeholder 2">
            <a:extLst>
              <a:ext uri="{FF2B5EF4-FFF2-40B4-BE49-F238E27FC236}">
                <a16:creationId xmlns:a16="http://schemas.microsoft.com/office/drawing/2014/main" id="{FC807911-10BB-4A77-9138-A377E807AEB5}"/>
              </a:ext>
            </a:extLst>
          </p:cNvPr>
          <p:cNvSpPr>
            <a:spLocks noGrp="1"/>
          </p:cNvSpPr>
          <p:nvPr>
            <p:ph idx="271" hasCustomPrompt="1"/>
          </p:nvPr>
        </p:nvSpPr>
        <p:spPr bwMode="auto">
          <a:xfrm>
            <a:off x="3838677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3" name="Text Placeholder 2">
            <a:extLst>
              <a:ext uri="{FF2B5EF4-FFF2-40B4-BE49-F238E27FC236}">
                <a16:creationId xmlns:a16="http://schemas.microsoft.com/office/drawing/2014/main" id="{02C147E1-CD46-485A-A481-81A47BD01E63}"/>
              </a:ext>
            </a:extLst>
          </p:cNvPr>
          <p:cNvSpPr>
            <a:spLocks noGrp="1"/>
          </p:cNvSpPr>
          <p:nvPr>
            <p:ph idx="272" hasCustomPrompt="1"/>
          </p:nvPr>
        </p:nvSpPr>
        <p:spPr bwMode="auto">
          <a:xfrm>
            <a:off x="4860940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4" name="Text Placeholder 2">
            <a:extLst>
              <a:ext uri="{FF2B5EF4-FFF2-40B4-BE49-F238E27FC236}">
                <a16:creationId xmlns:a16="http://schemas.microsoft.com/office/drawing/2014/main" id="{847A12D2-7E24-4041-AC7F-F74581EABC36}"/>
              </a:ext>
            </a:extLst>
          </p:cNvPr>
          <p:cNvSpPr>
            <a:spLocks noGrp="1"/>
          </p:cNvSpPr>
          <p:nvPr>
            <p:ph idx="273" hasCustomPrompt="1"/>
          </p:nvPr>
        </p:nvSpPr>
        <p:spPr bwMode="auto">
          <a:xfrm>
            <a:off x="7929925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5" name="Text Placeholder 2">
            <a:extLst>
              <a:ext uri="{FF2B5EF4-FFF2-40B4-BE49-F238E27FC236}">
                <a16:creationId xmlns:a16="http://schemas.microsoft.com/office/drawing/2014/main" id="{61D76D21-B96A-428E-877B-5C2BAA225B35}"/>
              </a:ext>
            </a:extLst>
          </p:cNvPr>
          <p:cNvSpPr>
            <a:spLocks noGrp="1"/>
          </p:cNvSpPr>
          <p:nvPr>
            <p:ph idx="274" hasCustomPrompt="1"/>
          </p:nvPr>
        </p:nvSpPr>
        <p:spPr bwMode="auto">
          <a:xfrm>
            <a:off x="5884301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6" name="Text Placeholder 2">
            <a:extLst>
              <a:ext uri="{FF2B5EF4-FFF2-40B4-BE49-F238E27FC236}">
                <a16:creationId xmlns:a16="http://schemas.microsoft.com/office/drawing/2014/main" id="{B19E7C44-EC8B-4352-8577-E1456D47DD13}"/>
              </a:ext>
            </a:extLst>
          </p:cNvPr>
          <p:cNvSpPr>
            <a:spLocks noGrp="1"/>
          </p:cNvSpPr>
          <p:nvPr>
            <p:ph idx="275" hasCustomPrompt="1"/>
          </p:nvPr>
        </p:nvSpPr>
        <p:spPr bwMode="auto">
          <a:xfrm>
            <a:off x="6906564" y="248339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7" name="Text Placeholder 2">
            <a:extLst>
              <a:ext uri="{FF2B5EF4-FFF2-40B4-BE49-F238E27FC236}">
                <a16:creationId xmlns:a16="http://schemas.microsoft.com/office/drawing/2014/main" id="{2F38AE3D-3A58-41DC-8359-3C4F6C1AF569}"/>
              </a:ext>
            </a:extLst>
          </p:cNvPr>
          <p:cNvSpPr>
            <a:spLocks noGrp="1"/>
          </p:cNvSpPr>
          <p:nvPr>
            <p:ph idx="276" hasCustomPrompt="1"/>
          </p:nvPr>
        </p:nvSpPr>
        <p:spPr bwMode="auto">
          <a:xfrm>
            <a:off x="5884301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8" name="Text Placeholder 2">
            <a:extLst>
              <a:ext uri="{FF2B5EF4-FFF2-40B4-BE49-F238E27FC236}">
                <a16:creationId xmlns:a16="http://schemas.microsoft.com/office/drawing/2014/main" id="{6BC4EAFB-F748-48E7-BEAC-BFEB644F0A0B}"/>
              </a:ext>
            </a:extLst>
          </p:cNvPr>
          <p:cNvSpPr>
            <a:spLocks noGrp="1"/>
          </p:cNvSpPr>
          <p:nvPr>
            <p:ph idx="277" hasCustomPrompt="1"/>
          </p:nvPr>
        </p:nvSpPr>
        <p:spPr bwMode="auto">
          <a:xfrm>
            <a:off x="6906564" y="2588701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59" name="Text Placeholder 2">
            <a:extLst>
              <a:ext uri="{FF2B5EF4-FFF2-40B4-BE49-F238E27FC236}">
                <a16:creationId xmlns:a16="http://schemas.microsoft.com/office/drawing/2014/main" id="{3642051B-E6D7-42E3-A0B5-041E8499F8CD}"/>
              </a:ext>
            </a:extLst>
          </p:cNvPr>
          <p:cNvSpPr>
            <a:spLocks noGrp="1"/>
          </p:cNvSpPr>
          <p:nvPr>
            <p:ph idx="278" hasCustomPrompt="1"/>
          </p:nvPr>
        </p:nvSpPr>
        <p:spPr bwMode="auto">
          <a:xfrm>
            <a:off x="947730" y="2691319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0" name="Text Placeholder 2">
            <a:extLst>
              <a:ext uri="{FF2B5EF4-FFF2-40B4-BE49-F238E27FC236}">
                <a16:creationId xmlns:a16="http://schemas.microsoft.com/office/drawing/2014/main" id="{767D6E0E-5153-4EB5-B456-BEA94E74D5A6}"/>
              </a:ext>
            </a:extLst>
          </p:cNvPr>
          <p:cNvSpPr>
            <a:spLocks noGrp="1"/>
          </p:cNvSpPr>
          <p:nvPr>
            <p:ph idx="279" hasCustomPrompt="1"/>
          </p:nvPr>
        </p:nvSpPr>
        <p:spPr bwMode="auto">
          <a:xfrm>
            <a:off x="1792504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1" name="Text Placeholder 2">
            <a:extLst>
              <a:ext uri="{FF2B5EF4-FFF2-40B4-BE49-F238E27FC236}">
                <a16:creationId xmlns:a16="http://schemas.microsoft.com/office/drawing/2014/main" id="{32D19567-9E05-49B7-B0BA-AA341040D2E4}"/>
              </a:ext>
            </a:extLst>
          </p:cNvPr>
          <p:cNvSpPr>
            <a:spLocks noGrp="1"/>
          </p:cNvSpPr>
          <p:nvPr>
            <p:ph idx="280" hasCustomPrompt="1"/>
          </p:nvPr>
        </p:nvSpPr>
        <p:spPr bwMode="auto">
          <a:xfrm>
            <a:off x="2815865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2" name="Text Placeholder 2">
            <a:extLst>
              <a:ext uri="{FF2B5EF4-FFF2-40B4-BE49-F238E27FC236}">
                <a16:creationId xmlns:a16="http://schemas.microsoft.com/office/drawing/2014/main" id="{EE704C3F-1099-47B2-9326-3B2453F6D4C9}"/>
              </a:ext>
            </a:extLst>
          </p:cNvPr>
          <p:cNvSpPr>
            <a:spLocks noGrp="1"/>
          </p:cNvSpPr>
          <p:nvPr>
            <p:ph idx="281" hasCustomPrompt="1"/>
          </p:nvPr>
        </p:nvSpPr>
        <p:spPr bwMode="auto">
          <a:xfrm>
            <a:off x="3838677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3" name="Text Placeholder 2">
            <a:extLst>
              <a:ext uri="{FF2B5EF4-FFF2-40B4-BE49-F238E27FC236}">
                <a16:creationId xmlns:a16="http://schemas.microsoft.com/office/drawing/2014/main" id="{B13FF72D-054F-4B85-B674-6B436A4C830C}"/>
              </a:ext>
            </a:extLst>
          </p:cNvPr>
          <p:cNvSpPr>
            <a:spLocks noGrp="1"/>
          </p:cNvSpPr>
          <p:nvPr>
            <p:ph idx="282" hasCustomPrompt="1"/>
          </p:nvPr>
        </p:nvSpPr>
        <p:spPr bwMode="auto">
          <a:xfrm>
            <a:off x="4860940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4" name="Text Placeholder 2">
            <a:extLst>
              <a:ext uri="{FF2B5EF4-FFF2-40B4-BE49-F238E27FC236}">
                <a16:creationId xmlns:a16="http://schemas.microsoft.com/office/drawing/2014/main" id="{88AD7F2F-A504-499C-9BCD-9B56AC76B8E4}"/>
              </a:ext>
            </a:extLst>
          </p:cNvPr>
          <p:cNvSpPr>
            <a:spLocks noGrp="1"/>
          </p:cNvSpPr>
          <p:nvPr>
            <p:ph idx="283" hasCustomPrompt="1"/>
          </p:nvPr>
        </p:nvSpPr>
        <p:spPr bwMode="auto">
          <a:xfrm>
            <a:off x="7929925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5" name="Text Placeholder 2">
            <a:extLst>
              <a:ext uri="{FF2B5EF4-FFF2-40B4-BE49-F238E27FC236}">
                <a16:creationId xmlns:a16="http://schemas.microsoft.com/office/drawing/2014/main" id="{8D7DDE33-E404-4249-9F7B-03264D039D94}"/>
              </a:ext>
            </a:extLst>
          </p:cNvPr>
          <p:cNvSpPr>
            <a:spLocks noGrp="1"/>
          </p:cNvSpPr>
          <p:nvPr>
            <p:ph idx="284" hasCustomPrompt="1"/>
          </p:nvPr>
        </p:nvSpPr>
        <p:spPr bwMode="auto">
          <a:xfrm>
            <a:off x="947730" y="2793605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6" name="Text Placeholder 2">
            <a:extLst>
              <a:ext uri="{FF2B5EF4-FFF2-40B4-BE49-F238E27FC236}">
                <a16:creationId xmlns:a16="http://schemas.microsoft.com/office/drawing/2014/main" id="{F7BE849B-8B3A-4148-99AE-FD09D2903A15}"/>
              </a:ext>
            </a:extLst>
          </p:cNvPr>
          <p:cNvSpPr>
            <a:spLocks noGrp="1"/>
          </p:cNvSpPr>
          <p:nvPr>
            <p:ph idx="285" hasCustomPrompt="1"/>
          </p:nvPr>
        </p:nvSpPr>
        <p:spPr bwMode="auto">
          <a:xfrm>
            <a:off x="1792504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7" name="Text Placeholder 2">
            <a:extLst>
              <a:ext uri="{FF2B5EF4-FFF2-40B4-BE49-F238E27FC236}">
                <a16:creationId xmlns:a16="http://schemas.microsoft.com/office/drawing/2014/main" id="{9B990381-F0A7-418C-8C97-1CFD2AD827EF}"/>
              </a:ext>
            </a:extLst>
          </p:cNvPr>
          <p:cNvSpPr>
            <a:spLocks noGrp="1"/>
          </p:cNvSpPr>
          <p:nvPr>
            <p:ph idx="286" hasCustomPrompt="1"/>
          </p:nvPr>
        </p:nvSpPr>
        <p:spPr bwMode="auto">
          <a:xfrm>
            <a:off x="2815865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8" name="Text Placeholder 2">
            <a:extLst>
              <a:ext uri="{FF2B5EF4-FFF2-40B4-BE49-F238E27FC236}">
                <a16:creationId xmlns:a16="http://schemas.microsoft.com/office/drawing/2014/main" id="{25178EC2-D086-4AC7-AD7E-6D59B0347987}"/>
              </a:ext>
            </a:extLst>
          </p:cNvPr>
          <p:cNvSpPr>
            <a:spLocks noGrp="1"/>
          </p:cNvSpPr>
          <p:nvPr>
            <p:ph idx="287" hasCustomPrompt="1"/>
          </p:nvPr>
        </p:nvSpPr>
        <p:spPr bwMode="auto">
          <a:xfrm>
            <a:off x="3838677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69" name="Text Placeholder 2">
            <a:extLst>
              <a:ext uri="{FF2B5EF4-FFF2-40B4-BE49-F238E27FC236}">
                <a16:creationId xmlns:a16="http://schemas.microsoft.com/office/drawing/2014/main" id="{1E6265D3-8CDD-4D8F-9110-33610B524F5E}"/>
              </a:ext>
            </a:extLst>
          </p:cNvPr>
          <p:cNvSpPr>
            <a:spLocks noGrp="1"/>
          </p:cNvSpPr>
          <p:nvPr>
            <p:ph idx="288" hasCustomPrompt="1"/>
          </p:nvPr>
        </p:nvSpPr>
        <p:spPr bwMode="auto">
          <a:xfrm>
            <a:off x="4860940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0" name="Text Placeholder 2">
            <a:extLst>
              <a:ext uri="{FF2B5EF4-FFF2-40B4-BE49-F238E27FC236}">
                <a16:creationId xmlns:a16="http://schemas.microsoft.com/office/drawing/2014/main" id="{EDD50735-CD77-41CF-B165-FB7F8309871C}"/>
              </a:ext>
            </a:extLst>
          </p:cNvPr>
          <p:cNvSpPr>
            <a:spLocks noGrp="1"/>
          </p:cNvSpPr>
          <p:nvPr>
            <p:ph idx="289" hasCustomPrompt="1"/>
          </p:nvPr>
        </p:nvSpPr>
        <p:spPr bwMode="auto">
          <a:xfrm>
            <a:off x="7929925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1" name="Text Placeholder 2">
            <a:extLst>
              <a:ext uri="{FF2B5EF4-FFF2-40B4-BE49-F238E27FC236}">
                <a16:creationId xmlns:a16="http://schemas.microsoft.com/office/drawing/2014/main" id="{8DC16B00-F5E8-4E1E-85AD-31D9A67DBA0C}"/>
              </a:ext>
            </a:extLst>
          </p:cNvPr>
          <p:cNvSpPr>
            <a:spLocks noGrp="1"/>
          </p:cNvSpPr>
          <p:nvPr>
            <p:ph idx="290" hasCustomPrompt="1"/>
          </p:nvPr>
        </p:nvSpPr>
        <p:spPr bwMode="auto">
          <a:xfrm>
            <a:off x="5884301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2" name="Text Placeholder 2">
            <a:extLst>
              <a:ext uri="{FF2B5EF4-FFF2-40B4-BE49-F238E27FC236}">
                <a16:creationId xmlns:a16="http://schemas.microsoft.com/office/drawing/2014/main" id="{DD57CBCD-CC9F-4C8D-946F-DB015B00CF71}"/>
              </a:ext>
            </a:extLst>
          </p:cNvPr>
          <p:cNvSpPr>
            <a:spLocks noGrp="1"/>
          </p:cNvSpPr>
          <p:nvPr>
            <p:ph idx="291" hasCustomPrompt="1"/>
          </p:nvPr>
        </p:nvSpPr>
        <p:spPr bwMode="auto">
          <a:xfrm>
            <a:off x="6906564" y="2691319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3" name="Text Placeholder 2">
            <a:extLst>
              <a:ext uri="{FF2B5EF4-FFF2-40B4-BE49-F238E27FC236}">
                <a16:creationId xmlns:a16="http://schemas.microsoft.com/office/drawing/2014/main" id="{FA0E3E58-68E6-4158-8F91-EFAFDEE76497}"/>
              </a:ext>
            </a:extLst>
          </p:cNvPr>
          <p:cNvSpPr>
            <a:spLocks noGrp="1"/>
          </p:cNvSpPr>
          <p:nvPr>
            <p:ph idx="292" hasCustomPrompt="1"/>
          </p:nvPr>
        </p:nvSpPr>
        <p:spPr bwMode="auto">
          <a:xfrm>
            <a:off x="5884301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4" name="Text Placeholder 2">
            <a:extLst>
              <a:ext uri="{FF2B5EF4-FFF2-40B4-BE49-F238E27FC236}">
                <a16:creationId xmlns:a16="http://schemas.microsoft.com/office/drawing/2014/main" id="{00318886-2E3D-4655-81ED-7AC42D870723}"/>
              </a:ext>
            </a:extLst>
          </p:cNvPr>
          <p:cNvSpPr>
            <a:spLocks noGrp="1"/>
          </p:cNvSpPr>
          <p:nvPr>
            <p:ph idx="293" hasCustomPrompt="1"/>
          </p:nvPr>
        </p:nvSpPr>
        <p:spPr bwMode="auto">
          <a:xfrm>
            <a:off x="6906564" y="2793605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5" name="Text Placeholder 5">
            <a:extLst>
              <a:ext uri="{FF2B5EF4-FFF2-40B4-BE49-F238E27FC236}">
                <a16:creationId xmlns:a16="http://schemas.microsoft.com/office/drawing/2014/main" id="{AC9FBBCD-E1B6-4C1E-A0B6-5582B32D093D}"/>
              </a:ext>
            </a:extLst>
          </p:cNvPr>
          <p:cNvSpPr>
            <a:spLocks noGrp="1"/>
          </p:cNvSpPr>
          <p:nvPr>
            <p:ph type="body" sz="quarter" idx="294"/>
          </p:nvPr>
        </p:nvSpPr>
        <p:spPr>
          <a:xfrm>
            <a:off x="240280" y="2924564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276" name="Text Placeholder 2">
            <a:extLst>
              <a:ext uri="{FF2B5EF4-FFF2-40B4-BE49-F238E27FC236}">
                <a16:creationId xmlns:a16="http://schemas.microsoft.com/office/drawing/2014/main" id="{037D9031-E44D-4D3F-BD34-DC8C5E4DA93A}"/>
              </a:ext>
            </a:extLst>
          </p:cNvPr>
          <p:cNvSpPr>
            <a:spLocks noGrp="1"/>
          </p:cNvSpPr>
          <p:nvPr>
            <p:ph idx="295" hasCustomPrompt="1"/>
          </p:nvPr>
        </p:nvSpPr>
        <p:spPr bwMode="auto">
          <a:xfrm>
            <a:off x="947730" y="292462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7" name="Text Placeholder 2">
            <a:extLst>
              <a:ext uri="{FF2B5EF4-FFF2-40B4-BE49-F238E27FC236}">
                <a16:creationId xmlns:a16="http://schemas.microsoft.com/office/drawing/2014/main" id="{490D2C39-EC08-450A-80B7-463D687E9D90}"/>
              </a:ext>
            </a:extLst>
          </p:cNvPr>
          <p:cNvSpPr>
            <a:spLocks noGrp="1"/>
          </p:cNvSpPr>
          <p:nvPr>
            <p:ph idx="296" hasCustomPrompt="1"/>
          </p:nvPr>
        </p:nvSpPr>
        <p:spPr bwMode="auto">
          <a:xfrm>
            <a:off x="1792504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8" name="Text Placeholder 2">
            <a:extLst>
              <a:ext uri="{FF2B5EF4-FFF2-40B4-BE49-F238E27FC236}">
                <a16:creationId xmlns:a16="http://schemas.microsoft.com/office/drawing/2014/main" id="{9D41785B-45FE-4CBC-BD5C-A0ED91F83BF2}"/>
              </a:ext>
            </a:extLst>
          </p:cNvPr>
          <p:cNvSpPr>
            <a:spLocks noGrp="1"/>
          </p:cNvSpPr>
          <p:nvPr>
            <p:ph idx="297" hasCustomPrompt="1"/>
          </p:nvPr>
        </p:nvSpPr>
        <p:spPr bwMode="auto">
          <a:xfrm>
            <a:off x="2815865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79" name="Text Placeholder 2">
            <a:extLst>
              <a:ext uri="{FF2B5EF4-FFF2-40B4-BE49-F238E27FC236}">
                <a16:creationId xmlns:a16="http://schemas.microsoft.com/office/drawing/2014/main" id="{F3B0EB4A-8495-4F2F-A477-FFA1E905B19A}"/>
              </a:ext>
            </a:extLst>
          </p:cNvPr>
          <p:cNvSpPr>
            <a:spLocks noGrp="1"/>
          </p:cNvSpPr>
          <p:nvPr>
            <p:ph idx="298" hasCustomPrompt="1"/>
          </p:nvPr>
        </p:nvSpPr>
        <p:spPr bwMode="auto">
          <a:xfrm>
            <a:off x="3838677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0" name="Text Placeholder 2">
            <a:extLst>
              <a:ext uri="{FF2B5EF4-FFF2-40B4-BE49-F238E27FC236}">
                <a16:creationId xmlns:a16="http://schemas.microsoft.com/office/drawing/2014/main" id="{054ADFAE-766B-4C62-A666-5034BA441935}"/>
              </a:ext>
            </a:extLst>
          </p:cNvPr>
          <p:cNvSpPr>
            <a:spLocks noGrp="1"/>
          </p:cNvSpPr>
          <p:nvPr>
            <p:ph idx="299" hasCustomPrompt="1"/>
          </p:nvPr>
        </p:nvSpPr>
        <p:spPr bwMode="auto">
          <a:xfrm>
            <a:off x="4860940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1" name="Text Placeholder 2">
            <a:extLst>
              <a:ext uri="{FF2B5EF4-FFF2-40B4-BE49-F238E27FC236}">
                <a16:creationId xmlns:a16="http://schemas.microsoft.com/office/drawing/2014/main" id="{963CB634-62A3-41A9-B091-D5DD93D687AE}"/>
              </a:ext>
            </a:extLst>
          </p:cNvPr>
          <p:cNvSpPr>
            <a:spLocks noGrp="1"/>
          </p:cNvSpPr>
          <p:nvPr>
            <p:ph idx="300" hasCustomPrompt="1"/>
          </p:nvPr>
        </p:nvSpPr>
        <p:spPr bwMode="auto">
          <a:xfrm>
            <a:off x="7929925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2" name="Text Placeholder 2">
            <a:extLst>
              <a:ext uri="{FF2B5EF4-FFF2-40B4-BE49-F238E27FC236}">
                <a16:creationId xmlns:a16="http://schemas.microsoft.com/office/drawing/2014/main" id="{1D082483-2150-4966-A75A-575CB8E8B9A7}"/>
              </a:ext>
            </a:extLst>
          </p:cNvPr>
          <p:cNvSpPr>
            <a:spLocks noGrp="1"/>
          </p:cNvSpPr>
          <p:nvPr>
            <p:ph idx="301" hasCustomPrompt="1"/>
          </p:nvPr>
        </p:nvSpPr>
        <p:spPr bwMode="auto">
          <a:xfrm>
            <a:off x="947730" y="302993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3" name="Text Placeholder 2">
            <a:extLst>
              <a:ext uri="{FF2B5EF4-FFF2-40B4-BE49-F238E27FC236}">
                <a16:creationId xmlns:a16="http://schemas.microsoft.com/office/drawing/2014/main" id="{AAB54D89-83FC-4556-8590-FDAAF581562B}"/>
              </a:ext>
            </a:extLst>
          </p:cNvPr>
          <p:cNvSpPr>
            <a:spLocks noGrp="1"/>
          </p:cNvSpPr>
          <p:nvPr>
            <p:ph idx="302" hasCustomPrompt="1"/>
          </p:nvPr>
        </p:nvSpPr>
        <p:spPr bwMode="auto">
          <a:xfrm>
            <a:off x="1792504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4" name="Text Placeholder 2">
            <a:extLst>
              <a:ext uri="{FF2B5EF4-FFF2-40B4-BE49-F238E27FC236}">
                <a16:creationId xmlns:a16="http://schemas.microsoft.com/office/drawing/2014/main" id="{19F115D2-DF35-4553-A5AA-7BF3B45DF69C}"/>
              </a:ext>
            </a:extLst>
          </p:cNvPr>
          <p:cNvSpPr>
            <a:spLocks noGrp="1"/>
          </p:cNvSpPr>
          <p:nvPr>
            <p:ph idx="303" hasCustomPrompt="1"/>
          </p:nvPr>
        </p:nvSpPr>
        <p:spPr bwMode="auto">
          <a:xfrm>
            <a:off x="2815865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5" name="Text Placeholder 2">
            <a:extLst>
              <a:ext uri="{FF2B5EF4-FFF2-40B4-BE49-F238E27FC236}">
                <a16:creationId xmlns:a16="http://schemas.microsoft.com/office/drawing/2014/main" id="{F363E322-1AF3-474E-9DF9-39DC6AE732DE}"/>
              </a:ext>
            </a:extLst>
          </p:cNvPr>
          <p:cNvSpPr>
            <a:spLocks noGrp="1"/>
          </p:cNvSpPr>
          <p:nvPr>
            <p:ph idx="304" hasCustomPrompt="1"/>
          </p:nvPr>
        </p:nvSpPr>
        <p:spPr bwMode="auto">
          <a:xfrm>
            <a:off x="3838677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6" name="Text Placeholder 2">
            <a:extLst>
              <a:ext uri="{FF2B5EF4-FFF2-40B4-BE49-F238E27FC236}">
                <a16:creationId xmlns:a16="http://schemas.microsoft.com/office/drawing/2014/main" id="{C27E3F49-F78B-4074-ABFD-34484BCFB7E4}"/>
              </a:ext>
            </a:extLst>
          </p:cNvPr>
          <p:cNvSpPr>
            <a:spLocks noGrp="1"/>
          </p:cNvSpPr>
          <p:nvPr>
            <p:ph idx="305" hasCustomPrompt="1"/>
          </p:nvPr>
        </p:nvSpPr>
        <p:spPr bwMode="auto">
          <a:xfrm>
            <a:off x="4860940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7" name="Text Placeholder 2">
            <a:extLst>
              <a:ext uri="{FF2B5EF4-FFF2-40B4-BE49-F238E27FC236}">
                <a16:creationId xmlns:a16="http://schemas.microsoft.com/office/drawing/2014/main" id="{42BC2543-B0D1-44A7-B252-F8B8D242D2A6}"/>
              </a:ext>
            </a:extLst>
          </p:cNvPr>
          <p:cNvSpPr>
            <a:spLocks noGrp="1"/>
          </p:cNvSpPr>
          <p:nvPr>
            <p:ph idx="306" hasCustomPrompt="1"/>
          </p:nvPr>
        </p:nvSpPr>
        <p:spPr bwMode="auto">
          <a:xfrm>
            <a:off x="7929925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8" name="Text Placeholder 2">
            <a:extLst>
              <a:ext uri="{FF2B5EF4-FFF2-40B4-BE49-F238E27FC236}">
                <a16:creationId xmlns:a16="http://schemas.microsoft.com/office/drawing/2014/main" id="{FC54C315-4EB8-4F8F-BFB5-90E1C160D2B3}"/>
              </a:ext>
            </a:extLst>
          </p:cNvPr>
          <p:cNvSpPr>
            <a:spLocks noGrp="1"/>
          </p:cNvSpPr>
          <p:nvPr>
            <p:ph idx="307" hasCustomPrompt="1"/>
          </p:nvPr>
        </p:nvSpPr>
        <p:spPr bwMode="auto">
          <a:xfrm>
            <a:off x="5884301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89" name="Text Placeholder 2">
            <a:extLst>
              <a:ext uri="{FF2B5EF4-FFF2-40B4-BE49-F238E27FC236}">
                <a16:creationId xmlns:a16="http://schemas.microsoft.com/office/drawing/2014/main" id="{F449A691-9C70-4F2A-8BE7-99F2C5FED54B}"/>
              </a:ext>
            </a:extLst>
          </p:cNvPr>
          <p:cNvSpPr>
            <a:spLocks noGrp="1"/>
          </p:cNvSpPr>
          <p:nvPr>
            <p:ph idx="308" hasCustomPrompt="1"/>
          </p:nvPr>
        </p:nvSpPr>
        <p:spPr bwMode="auto">
          <a:xfrm>
            <a:off x="6906564" y="292462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0" name="Text Placeholder 2">
            <a:extLst>
              <a:ext uri="{FF2B5EF4-FFF2-40B4-BE49-F238E27FC236}">
                <a16:creationId xmlns:a16="http://schemas.microsoft.com/office/drawing/2014/main" id="{20C9D02C-1BCA-4887-BA1C-CD874F2B491A}"/>
              </a:ext>
            </a:extLst>
          </p:cNvPr>
          <p:cNvSpPr>
            <a:spLocks noGrp="1"/>
          </p:cNvSpPr>
          <p:nvPr>
            <p:ph idx="309" hasCustomPrompt="1"/>
          </p:nvPr>
        </p:nvSpPr>
        <p:spPr bwMode="auto">
          <a:xfrm>
            <a:off x="5884301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1" name="Text Placeholder 2">
            <a:extLst>
              <a:ext uri="{FF2B5EF4-FFF2-40B4-BE49-F238E27FC236}">
                <a16:creationId xmlns:a16="http://schemas.microsoft.com/office/drawing/2014/main" id="{D4621944-85AC-47CC-BF88-BC2E95E6D528}"/>
              </a:ext>
            </a:extLst>
          </p:cNvPr>
          <p:cNvSpPr>
            <a:spLocks noGrp="1"/>
          </p:cNvSpPr>
          <p:nvPr>
            <p:ph idx="310" hasCustomPrompt="1"/>
          </p:nvPr>
        </p:nvSpPr>
        <p:spPr bwMode="auto">
          <a:xfrm>
            <a:off x="6906564" y="302993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2" name="Text Placeholder 2">
            <a:extLst>
              <a:ext uri="{FF2B5EF4-FFF2-40B4-BE49-F238E27FC236}">
                <a16:creationId xmlns:a16="http://schemas.microsoft.com/office/drawing/2014/main" id="{0057255F-2AF8-4AAA-9164-CE2CBBB53CBE}"/>
              </a:ext>
            </a:extLst>
          </p:cNvPr>
          <p:cNvSpPr>
            <a:spLocks noGrp="1"/>
          </p:cNvSpPr>
          <p:nvPr>
            <p:ph idx="311" hasCustomPrompt="1"/>
          </p:nvPr>
        </p:nvSpPr>
        <p:spPr bwMode="auto">
          <a:xfrm>
            <a:off x="947730" y="313556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3" name="Text Placeholder 2">
            <a:extLst>
              <a:ext uri="{FF2B5EF4-FFF2-40B4-BE49-F238E27FC236}">
                <a16:creationId xmlns:a16="http://schemas.microsoft.com/office/drawing/2014/main" id="{FF272E3C-D509-429D-A0D5-7C99611C93A1}"/>
              </a:ext>
            </a:extLst>
          </p:cNvPr>
          <p:cNvSpPr>
            <a:spLocks noGrp="1"/>
          </p:cNvSpPr>
          <p:nvPr>
            <p:ph idx="312" hasCustomPrompt="1"/>
          </p:nvPr>
        </p:nvSpPr>
        <p:spPr bwMode="auto">
          <a:xfrm>
            <a:off x="1792504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4" name="Text Placeholder 2">
            <a:extLst>
              <a:ext uri="{FF2B5EF4-FFF2-40B4-BE49-F238E27FC236}">
                <a16:creationId xmlns:a16="http://schemas.microsoft.com/office/drawing/2014/main" id="{1ADD5A61-E636-44D5-B28A-C9BCDF4C098F}"/>
              </a:ext>
            </a:extLst>
          </p:cNvPr>
          <p:cNvSpPr>
            <a:spLocks noGrp="1"/>
          </p:cNvSpPr>
          <p:nvPr>
            <p:ph idx="313" hasCustomPrompt="1"/>
          </p:nvPr>
        </p:nvSpPr>
        <p:spPr bwMode="auto">
          <a:xfrm>
            <a:off x="2815865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5" name="Text Placeholder 2">
            <a:extLst>
              <a:ext uri="{FF2B5EF4-FFF2-40B4-BE49-F238E27FC236}">
                <a16:creationId xmlns:a16="http://schemas.microsoft.com/office/drawing/2014/main" id="{8CCD3406-634C-4016-8DCE-37356C2C8203}"/>
              </a:ext>
            </a:extLst>
          </p:cNvPr>
          <p:cNvSpPr>
            <a:spLocks noGrp="1"/>
          </p:cNvSpPr>
          <p:nvPr>
            <p:ph idx="314" hasCustomPrompt="1"/>
          </p:nvPr>
        </p:nvSpPr>
        <p:spPr bwMode="auto">
          <a:xfrm>
            <a:off x="3838677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6" name="Text Placeholder 2">
            <a:extLst>
              <a:ext uri="{FF2B5EF4-FFF2-40B4-BE49-F238E27FC236}">
                <a16:creationId xmlns:a16="http://schemas.microsoft.com/office/drawing/2014/main" id="{38447FE0-4C89-4C79-AB11-6D2DD793793B}"/>
              </a:ext>
            </a:extLst>
          </p:cNvPr>
          <p:cNvSpPr>
            <a:spLocks noGrp="1"/>
          </p:cNvSpPr>
          <p:nvPr>
            <p:ph idx="315" hasCustomPrompt="1"/>
          </p:nvPr>
        </p:nvSpPr>
        <p:spPr bwMode="auto">
          <a:xfrm>
            <a:off x="4860940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7" name="Text Placeholder 2">
            <a:extLst>
              <a:ext uri="{FF2B5EF4-FFF2-40B4-BE49-F238E27FC236}">
                <a16:creationId xmlns:a16="http://schemas.microsoft.com/office/drawing/2014/main" id="{A040A206-56C7-4953-8D17-7D29A6CC0A48}"/>
              </a:ext>
            </a:extLst>
          </p:cNvPr>
          <p:cNvSpPr>
            <a:spLocks noGrp="1"/>
          </p:cNvSpPr>
          <p:nvPr>
            <p:ph idx="316" hasCustomPrompt="1"/>
          </p:nvPr>
        </p:nvSpPr>
        <p:spPr bwMode="auto">
          <a:xfrm>
            <a:off x="7929925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8" name="Text Placeholder 2">
            <a:extLst>
              <a:ext uri="{FF2B5EF4-FFF2-40B4-BE49-F238E27FC236}">
                <a16:creationId xmlns:a16="http://schemas.microsoft.com/office/drawing/2014/main" id="{AE484819-A01B-4E18-B9E3-1ABB8BC1A9F8}"/>
              </a:ext>
            </a:extLst>
          </p:cNvPr>
          <p:cNvSpPr>
            <a:spLocks noGrp="1"/>
          </p:cNvSpPr>
          <p:nvPr>
            <p:ph idx="317" hasCustomPrompt="1"/>
          </p:nvPr>
        </p:nvSpPr>
        <p:spPr bwMode="auto">
          <a:xfrm>
            <a:off x="947730" y="324087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99" name="Text Placeholder 2">
            <a:extLst>
              <a:ext uri="{FF2B5EF4-FFF2-40B4-BE49-F238E27FC236}">
                <a16:creationId xmlns:a16="http://schemas.microsoft.com/office/drawing/2014/main" id="{F127D3FF-CBE4-4F02-94DE-6C0AF5F91284}"/>
              </a:ext>
            </a:extLst>
          </p:cNvPr>
          <p:cNvSpPr>
            <a:spLocks noGrp="1"/>
          </p:cNvSpPr>
          <p:nvPr>
            <p:ph idx="318" hasCustomPrompt="1"/>
          </p:nvPr>
        </p:nvSpPr>
        <p:spPr bwMode="auto">
          <a:xfrm>
            <a:off x="1792504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0" name="Text Placeholder 2">
            <a:extLst>
              <a:ext uri="{FF2B5EF4-FFF2-40B4-BE49-F238E27FC236}">
                <a16:creationId xmlns:a16="http://schemas.microsoft.com/office/drawing/2014/main" id="{6C36B177-6C43-404D-88F7-655713797664}"/>
              </a:ext>
            </a:extLst>
          </p:cNvPr>
          <p:cNvSpPr>
            <a:spLocks noGrp="1"/>
          </p:cNvSpPr>
          <p:nvPr>
            <p:ph idx="319" hasCustomPrompt="1"/>
          </p:nvPr>
        </p:nvSpPr>
        <p:spPr bwMode="auto">
          <a:xfrm>
            <a:off x="2815865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1" name="Text Placeholder 2">
            <a:extLst>
              <a:ext uri="{FF2B5EF4-FFF2-40B4-BE49-F238E27FC236}">
                <a16:creationId xmlns:a16="http://schemas.microsoft.com/office/drawing/2014/main" id="{5BB7839A-9920-4077-B176-83B4F83D4DC9}"/>
              </a:ext>
            </a:extLst>
          </p:cNvPr>
          <p:cNvSpPr>
            <a:spLocks noGrp="1"/>
          </p:cNvSpPr>
          <p:nvPr>
            <p:ph idx="320" hasCustomPrompt="1"/>
          </p:nvPr>
        </p:nvSpPr>
        <p:spPr bwMode="auto">
          <a:xfrm>
            <a:off x="3838677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2" name="Text Placeholder 2">
            <a:extLst>
              <a:ext uri="{FF2B5EF4-FFF2-40B4-BE49-F238E27FC236}">
                <a16:creationId xmlns:a16="http://schemas.microsoft.com/office/drawing/2014/main" id="{EA589B16-0B50-4E86-B795-3B17BBD392B9}"/>
              </a:ext>
            </a:extLst>
          </p:cNvPr>
          <p:cNvSpPr>
            <a:spLocks noGrp="1"/>
          </p:cNvSpPr>
          <p:nvPr>
            <p:ph idx="321" hasCustomPrompt="1"/>
          </p:nvPr>
        </p:nvSpPr>
        <p:spPr bwMode="auto">
          <a:xfrm>
            <a:off x="4860940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3" name="Text Placeholder 2">
            <a:extLst>
              <a:ext uri="{FF2B5EF4-FFF2-40B4-BE49-F238E27FC236}">
                <a16:creationId xmlns:a16="http://schemas.microsoft.com/office/drawing/2014/main" id="{60F7D624-45F9-4ED5-AC43-50712132F253}"/>
              </a:ext>
            </a:extLst>
          </p:cNvPr>
          <p:cNvSpPr>
            <a:spLocks noGrp="1"/>
          </p:cNvSpPr>
          <p:nvPr>
            <p:ph idx="322" hasCustomPrompt="1"/>
          </p:nvPr>
        </p:nvSpPr>
        <p:spPr bwMode="auto">
          <a:xfrm>
            <a:off x="7929925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4" name="Text Placeholder 2">
            <a:extLst>
              <a:ext uri="{FF2B5EF4-FFF2-40B4-BE49-F238E27FC236}">
                <a16:creationId xmlns:a16="http://schemas.microsoft.com/office/drawing/2014/main" id="{E37D93FD-DB65-4D7E-BFF5-5CBD6BE96920}"/>
              </a:ext>
            </a:extLst>
          </p:cNvPr>
          <p:cNvSpPr>
            <a:spLocks noGrp="1"/>
          </p:cNvSpPr>
          <p:nvPr>
            <p:ph idx="323" hasCustomPrompt="1"/>
          </p:nvPr>
        </p:nvSpPr>
        <p:spPr bwMode="auto">
          <a:xfrm>
            <a:off x="5884301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5" name="Text Placeholder 2">
            <a:extLst>
              <a:ext uri="{FF2B5EF4-FFF2-40B4-BE49-F238E27FC236}">
                <a16:creationId xmlns:a16="http://schemas.microsoft.com/office/drawing/2014/main" id="{EE9F21AC-F199-4C75-B56D-5BC706E2027C}"/>
              </a:ext>
            </a:extLst>
          </p:cNvPr>
          <p:cNvSpPr>
            <a:spLocks noGrp="1"/>
          </p:cNvSpPr>
          <p:nvPr>
            <p:ph idx="324" hasCustomPrompt="1"/>
          </p:nvPr>
        </p:nvSpPr>
        <p:spPr bwMode="auto">
          <a:xfrm>
            <a:off x="6906564" y="313556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CF198D0D-0802-443F-866C-44ABBA572402}"/>
              </a:ext>
            </a:extLst>
          </p:cNvPr>
          <p:cNvSpPr>
            <a:spLocks noGrp="1"/>
          </p:cNvSpPr>
          <p:nvPr>
            <p:ph idx="325" hasCustomPrompt="1"/>
          </p:nvPr>
        </p:nvSpPr>
        <p:spPr bwMode="auto">
          <a:xfrm>
            <a:off x="5884301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7" name="Text Placeholder 2">
            <a:extLst>
              <a:ext uri="{FF2B5EF4-FFF2-40B4-BE49-F238E27FC236}">
                <a16:creationId xmlns:a16="http://schemas.microsoft.com/office/drawing/2014/main" id="{F547F81C-799A-4707-8E24-F762F69BF1BA}"/>
              </a:ext>
            </a:extLst>
          </p:cNvPr>
          <p:cNvSpPr>
            <a:spLocks noGrp="1"/>
          </p:cNvSpPr>
          <p:nvPr>
            <p:ph idx="326" hasCustomPrompt="1"/>
          </p:nvPr>
        </p:nvSpPr>
        <p:spPr bwMode="auto">
          <a:xfrm>
            <a:off x="6906564" y="324087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08" name="Text Placeholder 5">
            <a:extLst>
              <a:ext uri="{FF2B5EF4-FFF2-40B4-BE49-F238E27FC236}">
                <a16:creationId xmlns:a16="http://schemas.microsoft.com/office/drawing/2014/main" id="{2E0547BA-F778-4D7F-9A7A-9F1E67AE0F21}"/>
              </a:ext>
            </a:extLst>
          </p:cNvPr>
          <p:cNvSpPr>
            <a:spLocks noGrp="1"/>
          </p:cNvSpPr>
          <p:nvPr>
            <p:ph type="body" sz="quarter" idx="327"/>
          </p:nvPr>
        </p:nvSpPr>
        <p:spPr>
          <a:xfrm>
            <a:off x="240280" y="3808798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309" name="Text Placeholder 2">
            <a:extLst>
              <a:ext uri="{FF2B5EF4-FFF2-40B4-BE49-F238E27FC236}">
                <a16:creationId xmlns:a16="http://schemas.microsoft.com/office/drawing/2014/main" id="{637C53DF-9C12-4300-86DA-CEF0CBA244A7}"/>
              </a:ext>
            </a:extLst>
          </p:cNvPr>
          <p:cNvSpPr>
            <a:spLocks noGrp="1"/>
          </p:cNvSpPr>
          <p:nvPr>
            <p:ph idx="328" hasCustomPrompt="1"/>
          </p:nvPr>
        </p:nvSpPr>
        <p:spPr bwMode="auto">
          <a:xfrm>
            <a:off x="947730" y="380886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0" name="Text Placeholder 2">
            <a:extLst>
              <a:ext uri="{FF2B5EF4-FFF2-40B4-BE49-F238E27FC236}">
                <a16:creationId xmlns:a16="http://schemas.microsoft.com/office/drawing/2014/main" id="{44F9AA77-BD97-487F-905C-F735450D2584}"/>
              </a:ext>
            </a:extLst>
          </p:cNvPr>
          <p:cNvSpPr>
            <a:spLocks noGrp="1"/>
          </p:cNvSpPr>
          <p:nvPr>
            <p:ph idx="329" hasCustomPrompt="1"/>
          </p:nvPr>
        </p:nvSpPr>
        <p:spPr bwMode="auto">
          <a:xfrm>
            <a:off x="1792504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1" name="Text Placeholder 2">
            <a:extLst>
              <a:ext uri="{FF2B5EF4-FFF2-40B4-BE49-F238E27FC236}">
                <a16:creationId xmlns:a16="http://schemas.microsoft.com/office/drawing/2014/main" id="{64E948B5-AAB1-4E0B-A9C5-EE1689BCF292}"/>
              </a:ext>
            </a:extLst>
          </p:cNvPr>
          <p:cNvSpPr>
            <a:spLocks noGrp="1"/>
          </p:cNvSpPr>
          <p:nvPr>
            <p:ph idx="330" hasCustomPrompt="1"/>
          </p:nvPr>
        </p:nvSpPr>
        <p:spPr bwMode="auto">
          <a:xfrm>
            <a:off x="2815865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2" name="Text Placeholder 2">
            <a:extLst>
              <a:ext uri="{FF2B5EF4-FFF2-40B4-BE49-F238E27FC236}">
                <a16:creationId xmlns:a16="http://schemas.microsoft.com/office/drawing/2014/main" id="{8189E6D0-8E8E-46C4-8609-AFE4280C3022}"/>
              </a:ext>
            </a:extLst>
          </p:cNvPr>
          <p:cNvSpPr>
            <a:spLocks noGrp="1"/>
          </p:cNvSpPr>
          <p:nvPr>
            <p:ph idx="331" hasCustomPrompt="1"/>
          </p:nvPr>
        </p:nvSpPr>
        <p:spPr bwMode="auto">
          <a:xfrm>
            <a:off x="3838677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3" name="Text Placeholder 2">
            <a:extLst>
              <a:ext uri="{FF2B5EF4-FFF2-40B4-BE49-F238E27FC236}">
                <a16:creationId xmlns:a16="http://schemas.microsoft.com/office/drawing/2014/main" id="{F4F6C178-BAF6-409E-A743-ECB200B03153}"/>
              </a:ext>
            </a:extLst>
          </p:cNvPr>
          <p:cNvSpPr>
            <a:spLocks noGrp="1"/>
          </p:cNvSpPr>
          <p:nvPr>
            <p:ph idx="332" hasCustomPrompt="1"/>
          </p:nvPr>
        </p:nvSpPr>
        <p:spPr bwMode="auto">
          <a:xfrm>
            <a:off x="4860940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4" name="Text Placeholder 2">
            <a:extLst>
              <a:ext uri="{FF2B5EF4-FFF2-40B4-BE49-F238E27FC236}">
                <a16:creationId xmlns:a16="http://schemas.microsoft.com/office/drawing/2014/main" id="{826B2A2F-3B9B-4512-9ED0-66491CC97086}"/>
              </a:ext>
            </a:extLst>
          </p:cNvPr>
          <p:cNvSpPr>
            <a:spLocks noGrp="1"/>
          </p:cNvSpPr>
          <p:nvPr>
            <p:ph idx="333" hasCustomPrompt="1"/>
          </p:nvPr>
        </p:nvSpPr>
        <p:spPr bwMode="auto">
          <a:xfrm>
            <a:off x="7929925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5" name="Text Placeholder 2">
            <a:extLst>
              <a:ext uri="{FF2B5EF4-FFF2-40B4-BE49-F238E27FC236}">
                <a16:creationId xmlns:a16="http://schemas.microsoft.com/office/drawing/2014/main" id="{AD014ED2-A7EC-4A14-A82F-DEDBA5A84D91}"/>
              </a:ext>
            </a:extLst>
          </p:cNvPr>
          <p:cNvSpPr>
            <a:spLocks noGrp="1"/>
          </p:cNvSpPr>
          <p:nvPr>
            <p:ph idx="334" hasCustomPrompt="1"/>
          </p:nvPr>
        </p:nvSpPr>
        <p:spPr bwMode="auto">
          <a:xfrm>
            <a:off x="947730" y="3914166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6" name="Text Placeholder 2">
            <a:extLst>
              <a:ext uri="{FF2B5EF4-FFF2-40B4-BE49-F238E27FC236}">
                <a16:creationId xmlns:a16="http://schemas.microsoft.com/office/drawing/2014/main" id="{6A046019-D1BC-4919-97F8-13465B01BA06}"/>
              </a:ext>
            </a:extLst>
          </p:cNvPr>
          <p:cNvSpPr>
            <a:spLocks noGrp="1"/>
          </p:cNvSpPr>
          <p:nvPr>
            <p:ph idx="335" hasCustomPrompt="1"/>
          </p:nvPr>
        </p:nvSpPr>
        <p:spPr bwMode="auto">
          <a:xfrm>
            <a:off x="1792504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7" name="Text Placeholder 2">
            <a:extLst>
              <a:ext uri="{FF2B5EF4-FFF2-40B4-BE49-F238E27FC236}">
                <a16:creationId xmlns:a16="http://schemas.microsoft.com/office/drawing/2014/main" id="{35415C69-25D7-4863-8A9B-BDC288FDD14D}"/>
              </a:ext>
            </a:extLst>
          </p:cNvPr>
          <p:cNvSpPr>
            <a:spLocks noGrp="1"/>
          </p:cNvSpPr>
          <p:nvPr>
            <p:ph idx="336" hasCustomPrompt="1"/>
          </p:nvPr>
        </p:nvSpPr>
        <p:spPr bwMode="auto">
          <a:xfrm>
            <a:off x="2815865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8" name="Text Placeholder 2">
            <a:extLst>
              <a:ext uri="{FF2B5EF4-FFF2-40B4-BE49-F238E27FC236}">
                <a16:creationId xmlns:a16="http://schemas.microsoft.com/office/drawing/2014/main" id="{7DE15D27-FBCE-49A6-B78C-7A86761A9F10}"/>
              </a:ext>
            </a:extLst>
          </p:cNvPr>
          <p:cNvSpPr>
            <a:spLocks noGrp="1"/>
          </p:cNvSpPr>
          <p:nvPr>
            <p:ph idx="337" hasCustomPrompt="1"/>
          </p:nvPr>
        </p:nvSpPr>
        <p:spPr bwMode="auto">
          <a:xfrm>
            <a:off x="3838677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19" name="Text Placeholder 2">
            <a:extLst>
              <a:ext uri="{FF2B5EF4-FFF2-40B4-BE49-F238E27FC236}">
                <a16:creationId xmlns:a16="http://schemas.microsoft.com/office/drawing/2014/main" id="{F9E81067-E00F-48D3-B0A7-8CA070B2B824}"/>
              </a:ext>
            </a:extLst>
          </p:cNvPr>
          <p:cNvSpPr>
            <a:spLocks noGrp="1"/>
          </p:cNvSpPr>
          <p:nvPr>
            <p:ph idx="338" hasCustomPrompt="1"/>
          </p:nvPr>
        </p:nvSpPr>
        <p:spPr bwMode="auto">
          <a:xfrm>
            <a:off x="4860940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0" name="Text Placeholder 2">
            <a:extLst>
              <a:ext uri="{FF2B5EF4-FFF2-40B4-BE49-F238E27FC236}">
                <a16:creationId xmlns:a16="http://schemas.microsoft.com/office/drawing/2014/main" id="{012FCEC4-091B-40C9-8F33-1A0789B9A914}"/>
              </a:ext>
            </a:extLst>
          </p:cNvPr>
          <p:cNvSpPr>
            <a:spLocks noGrp="1"/>
          </p:cNvSpPr>
          <p:nvPr>
            <p:ph idx="339" hasCustomPrompt="1"/>
          </p:nvPr>
        </p:nvSpPr>
        <p:spPr bwMode="auto">
          <a:xfrm>
            <a:off x="7929925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1" name="Text Placeholder 2">
            <a:extLst>
              <a:ext uri="{FF2B5EF4-FFF2-40B4-BE49-F238E27FC236}">
                <a16:creationId xmlns:a16="http://schemas.microsoft.com/office/drawing/2014/main" id="{C868BE08-145E-44A8-855D-1BCA20051D72}"/>
              </a:ext>
            </a:extLst>
          </p:cNvPr>
          <p:cNvSpPr>
            <a:spLocks noGrp="1"/>
          </p:cNvSpPr>
          <p:nvPr>
            <p:ph idx="340" hasCustomPrompt="1"/>
          </p:nvPr>
        </p:nvSpPr>
        <p:spPr bwMode="auto">
          <a:xfrm>
            <a:off x="5884301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2" name="Text Placeholder 2">
            <a:extLst>
              <a:ext uri="{FF2B5EF4-FFF2-40B4-BE49-F238E27FC236}">
                <a16:creationId xmlns:a16="http://schemas.microsoft.com/office/drawing/2014/main" id="{F4A28439-1B90-4265-8941-8F5299AC5A2F}"/>
              </a:ext>
            </a:extLst>
          </p:cNvPr>
          <p:cNvSpPr>
            <a:spLocks noGrp="1"/>
          </p:cNvSpPr>
          <p:nvPr>
            <p:ph idx="341" hasCustomPrompt="1"/>
          </p:nvPr>
        </p:nvSpPr>
        <p:spPr bwMode="auto">
          <a:xfrm>
            <a:off x="6906564" y="380886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3" name="Text Placeholder 2">
            <a:extLst>
              <a:ext uri="{FF2B5EF4-FFF2-40B4-BE49-F238E27FC236}">
                <a16:creationId xmlns:a16="http://schemas.microsoft.com/office/drawing/2014/main" id="{CF731C75-78C2-46D7-BCB8-1BBC6AC34098}"/>
              </a:ext>
            </a:extLst>
          </p:cNvPr>
          <p:cNvSpPr>
            <a:spLocks noGrp="1"/>
          </p:cNvSpPr>
          <p:nvPr>
            <p:ph idx="342" hasCustomPrompt="1"/>
          </p:nvPr>
        </p:nvSpPr>
        <p:spPr bwMode="auto">
          <a:xfrm>
            <a:off x="5884301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4" name="Text Placeholder 2">
            <a:extLst>
              <a:ext uri="{FF2B5EF4-FFF2-40B4-BE49-F238E27FC236}">
                <a16:creationId xmlns:a16="http://schemas.microsoft.com/office/drawing/2014/main" id="{8B5F709F-EFA7-4172-98E7-B726698C332D}"/>
              </a:ext>
            </a:extLst>
          </p:cNvPr>
          <p:cNvSpPr>
            <a:spLocks noGrp="1"/>
          </p:cNvSpPr>
          <p:nvPr>
            <p:ph idx="343" hasCustomPrompt="1"/>
          </p:nvPr>
        </p:nvSpPr>
        <p:spPr bwMode="auto">
          <a:xfrm>
            <a:off x="6906564" y="391416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5" name="Text Placeholder 2">
            <a:extLst>
              <a:ext uri="{FF2B5EF4-FFF2-40B4-BE49-F238E27FC236}">
                <a16:creationId xmlns:a16="http://schemas.microsoft.com/office/drawing/2014/main" id="{08BAB379-02E8-48B3-9D0E-AC694AE16690}"/>
              </a:ext>
            </a:extLst>
          </p:cNvPr>
          <p:cNvSpPr>
            <a:spLocks noGrp="1"/>
          </p:cNvSpPr>
          <p:nvPr>
            <p:ph idx="344" hasCustomPrompt="1"/>
          </p:nvPr>
        </p:nvSpPr>
        <p:spPr bwMode="auto">
          <a:xfrm>
            <a:off x="947730" y="4016784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6" name="Text Placeholder 2">
            <a:extLst>
              <a:ext uri="{FF2B5EF4-FFF2-40B4-BE49-F238E27FC236}">
                <a16:creationId xmlns:a16="http://schemas.microsoft.com/office/drawing/2014/main" id="{8CE3B210-DE77-45A2-80B9-EFD9E277FEE6}"/>
              </a:ext>
            </a:extLst>
          </p:cNvPr>
          <p:cNvSpPr>
            <a:spLocks noGrp="1"/>
          </p:cNvSpPr>
          <p:nvPr>
            <p:ph idx="345" hasCustomPrompt="1"/>
          </p:nvPr>
        </p:nvSpPr>
        <p:spPr bwMode="auto">
          <a:xfrm>
            <a:off x="1792504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7" name="Text Placeholder 2">
            <a:extLst>
              <a:ext uri="{FF2B5EF4-FFF2-40B4-BE49-F238E27FC236}">
                <a16:creationId xmlns:a16="http://schemas.microsoft.com/office/drawing/2014/main" id="{3338282A-265C-4FC4-8D66-20D3640E6149}"/>
              </a:ext>
            </a:extLst>
          </p:cNvPr>
          <p:cNvSpPr>
            <a:spLocks noGrp="1"/>
          </p:cNvSpPr>
          <p:nvPr>
            <p:ph idx="346" hasCustomPrompt="1"/>
          </p:nvPr>
        </p:nvSpPr>
        <p:spPr bwMode="auto">
          <a:xfrm>
            <a:off x="2815865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8" name="Text Placeholder 2">
            <a:extLst>
              <a:ext uri="{FF2B5EF4-FFF2-40B4-BE49-F238E27FC236}">
                <a16:creationId xmlns:a16="http://schemas.microsoft.com/office/drawing/2014/main" id="{5C90E6EA-ED6C-4DD8-9E8F-0B26F8183A2F}"/>
              </a:ext>
            </a:extLst>
          </p:cNvPr>
          <p:cNvSpPr>
            <a:spLocks noGrp="1"/>
          </p:cNvSpPr>
          <p:nvPr>
            <p:ph idx="347" hasCustomPrompt="1"/>
          </p:nvPr>
        </p:nvSpPr>
        <p:spPr bwMode="auto">
          <a:xfrm>
            <a:off x="3838677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29" name="Text Placeholder 2">
            <a:extLst>
              <a:ext uri="{FF2B5EF4-FFF2-40B4-BE49-F238E27FC236}">
                <a16:creationId xmlns:a16="http://schemas.microsoft.com/office/drawing/2014/main" id="{1D833CD4-565E-455C-B675-4494994AAFA8}"/>
              </a:ext>
            </a:extLst>
          </p:cNvPr>
          <p:cNvSpPr>
            <a:spLocks noGrp="1"/>
          </p:cNvSpPr>
          <p:nvPr>
            <p:ph idx="348" hasCustomPrompt="1"/>
          </p:nvPr>
        </p:nvSpPr>
        <p:spPr bwMode="auto">
          <a:xfrm>
            <a:off x="4860940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0" name="Text Placeholder 2">
            <a:extLst>
              <a:ext uri="{FF2B5EF4-FFF2-40B4-BE49-F238E27FC236}">
                <a16:creationId xmlns:a16="http://schemas.microsoft.com/office/drawing/2014/main" id="{878B1D19-8BAA-48C0-B3EF-50D9B29FB184}"/>
              </a:ext>
            </a:extLst>
          </p:cNvPr>
          <p:cNvSpPr>
            <a:spLocks noGrp="1"/>
          </p:cNvSpPr>
          <p:nvPr>
            <p:ph idx="349" hasCustomPrompt="1"/>
          </p:nvPr>
        </p:nvSpPr>
        <p:spPr bwMode="auto">
          <a:xfrm>
            <a:off x="7929925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1" name="Text Placeholder 2">
            <a:extLst>
              <a:ext uri="{FF2B5EF4-FFF2-40B4-BE49-F238E27FC236}">
                <a16:creationId xmlns:a16="http://schemas.microsoft.com/office/drawing/2014/main" id="{674090A4-CFE8-40D9-9463-5FD4A89DC3DE}"/>
              </a:ext>
            </a:extLst>
          </p:cNvPr>
          <p:cNvSpPr>
            <a:spLocks noGrp="1"/>
          </p:cNvSpPr>
          <p:nvPr>
            <p:ph idx="350" hasCustomPrompt="1"/>
          </p:nvPr>
        </p:nvSpPr>
        <p:spPr bwMode="auto">
          <a:xfrm>
            <a:off x="947730" y="412208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2" name="Text Placeholder 2">
            <a:extLst>
              <a:ext uri="{FF2B5EF4-FFF2-40B4-BE49-F238E27FC236}">
                <a16:creationId xmlns:a16="http://schemas.microsoft.com/office/drawing/2014/main" id="{1D10BA7B-20D4-4B1E-9CFA-1D06E6ACA48D}"/>
              </a:ext>
            </a:extLst>
          </p:cNvPr>
          <p:cNvSpPr>
            <a:spLocks noGrp="1"/>
          </p:cNvSpPr>
          <p:nvPr>
            <p:ph idx="351" hasCustomPrompt="1"/>
          </p:nvPr>
        </p:nvSpPr>
        <p:spPr bwMode="auto">
          <a:xfrm>
            <a:off x="1792504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3" name="Text Placeholder 2">
            <a:extLst>
              <a:ext uri="{FF2B5EF4-FFF2-40B4-BE49-F238E27FC236}">
                <a16:creationId xmlns:a16="http://schemas.microsoft.com/office/drawing/2014/main" id="{AE2E51A9-1EAC-44FE-805F-BB11B511F6B4}"/>
              </a:ext>
            </a:extLst>
          </p:cNvPr>
          <p:cNvSpPr>
            <a:spLocks noGrp="1"/>
          </p:cNvSpPr>
          <p:nvPr>
            <p:ph idx="352" hasCustomPrompt="1"/>
          </p:nvPr>
        </p:nvSpPr>
        <p:spPr bwMode="auto">
          <a:xfrm>
            <a:off x="2815865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4" name="Text Placeholder 2">
            <a:extLst>
              <a:ext uri="{FF2B5EF4-FFF2-40B4-BE49-F238E27FC236}">
                <a16:creationId xmlns:a16="http://schemas.microsoft.com/office/drawing/2014/main" id="{1DF85575-A518-4ED7-BA31-D3045048C5BE}"/>
              </a:ext>
            </a:extLst>
          </p:cNvPr>
          <p:cNvSpPr>
            <a:spLocks noGrp="1"/>
          </p:cNvSpPr>
          <p:nvPr>
            <p:ph idx="353" hasCustomPrompt="1"/>
          </p:nvPr>
        </p:nvSpPr>
        <p:spPr bwMode="auto">
          <a:xfrm>
            <a:off x="3838677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5" name="Text Placeholder 2">
            <a:extLst>
              <a:ext uri="{FF2B5EF4-FFF2-40B4-BE49-F238E27FC236}">
                <a16:creationId xmlns:a16="http://schemas.microsoft.com/office/drawing/2014/main" id="{6ECE6603-1769-4E73-A4B7-E55A538C355E}"/>
              </a:ext>
            </a:extLst>
          </p:cNvPr>
          <p:cNvSpPr>
            <a:spLocks noGrp="1"/>
          </p:cNvSpPr>
          <p:nvPr>
            <p:ph idx="354" hasCustomPrompt="1"/>
          </p:nvPr>
        </p:nvSpPr>
        <p:spPr bwMode="auto">
          <a:xfrm>
            <a:off x="4860940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6" name="Text Placeholder 2">
            <a:extLst>
              <a:ext uri="{FF2B5EF4-FFF2-40B4-BE49-F238E27FC236}">
                <a16:creationId xmlns:a16="http://schemas.microsoft.com/office/drawing/2014/main" id="{3924425D-629C-4929-A861-C18D7A8F55BD}"/>
              </a:ext>
            </a:extLst>
          </p:cNvPr>
          <p:cNvSpPr>
            <a:spLocks noGrp="1"/>
          </p:cNvSpPr>
          <p:nvPr>
            <p:ph idx="355" hasCustomPrompt="1"/>
          </p:nvPr>
        </p:nvSpPr>
        <p:spPr bwMode="auto">
          <a:xfrm>
            <a:off x="7929925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7" name="Text Placeholder 2">
            <a:extLst>
              <a:ext uri="{FF2B5EF4-FFF2-40B4-BE49-F238E27FC236}">
                <a16:creationId xmlns:a16="http://schemas.microsoft.com/office/drawing/2014/main" id="{1B76E42F-16E6-4A7C-9C11-9C247A24D78D}"/>
              </a:ext>
            </a:extLst>
          </p:cNvPr>
          <p:cNvSpPr>
            <a:spLocks noGrp="1"/>
          </p:cNvSpPr>
          <p:nvPr>
            <p:ph idx="356" hasCustomPrompt="1"/>
          </p:nvPr>
        </p:nvSpPr>
        <p:spPr bwMode="auto">
          <a:xfrm>
            <a:off x="5884301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8" name="Text Placeholder 2">
            <a:extLst>
              <a:ext uri="{FF2B5EF4-FFF2-40B4-BE49-F238E27FC236}">
                <a16:creationId xmlns:a16="http://schemas.microsoft.com/office/drawing/2014/main" id="{DB9CD7E6-000C-4025-B372-10A0AEC9655C}"/>
              </a:ext>
            </a:extLst>
          </p:cNvPr>
          <p:cNvSpPr>
            <a:spLocks noGrp="1"/>
          </p:cNvSpPr>
          <p:nvPr>
            <p:ph idx="357" hasCustomPrompt="1"/>
          </p:nvPr>
        </p:nvSpPr>
        <p:spPr bwMode="auto">
          <a:xfrm>
            <a:off x="6906564" y="401678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39" name="Text Placeholder 2">
            <a:extLst>
              <a:ext uri="{FF2B5EF4-FFF2-40B4-BE49-F238E27FC236}">
                <a16:creationId xmlns:a16="http://schemas.microsoft.com/office/drawing/2014/main" id="{1F768F7C-7B2B-4AA3-B3F6-B859097ABF76}"/>
              </a:ext>
            </a:extLst>
          </p:cNvPr>
          <p:cNvSpPr>
            <a:spLocks noGrp="1"/>
          </p:cNvSpPr>
          <p:nvPr>
            <p:ph idx="358" hasCustomPrompt="1"/>
          </p:nvPr>
        </p:nvSpPr>
        <p:spPr bwMode="auto">
          <a:xfrm>
            <a:off x="5884301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0" name="Text Placeholder 2">
            <a:extLst>
              <a:ext uri="{FF2B5EF4-FFF2-40B4-BE49-F238E27FC236}">
                <a16:creationId xmlns:a16="http://schemas.microsoft.com/office/drawing/2014/main" id="{A93E1710-4819-41F0-B3CA-420BC331AD2F}"/>
              </a:ext>
            </a:extLst>
          </p:cNvPr>
          <p:cNvSpPr>
            <a:spLocks noGrp="1"/>
          </p:cNvSpPr>
          <p:nvPr>
            <p:ph idx="359" hasCustomPrompt="1"/>
          </p:nvPr>
        </p:nvSpPr>
        <p:spPr bwMode="auto">
          <a:xfrm>
            <a:off x="6906564" y="412208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1" name="Text Placeholder 5">
            <a:extLst>
              <a:ext uri="{FF2B5EF4-FFF2-40B4-BE49-F238E27FC236}">
                <a16:creationId xmlns:a16="http://schemas.microsoft.com/office/drawing/2014/main" id="{0EB3C1A4-E8AF-48A6-B4C1-3D33BF8B5D8B}"/>
              </a:ext>
            </a:extLst>
          </p:cNvPr>
          <p:cNvSpPr>
            <a:spLocks noGrp="1"/>
          </p:cNvSpPr>
          <p:nvPr>
            <p:ph type="body" sz="quarter" idx="360"/>
          </p:nvPr>
        </p:nvSpPr>
        <p:spPr>
          <a:xfrm>
            <a:off x="240280" y="4255430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342" name="Text Placeholder 2">
            <a:extLst>
              <a:ext uri="{FF2B5EF4-FFF2-40B4-BE49-F238E27FC236}">
                <a16:creationId xmlns:a16="http://schemas.microsoft.com/office/drawing/2014/main" id="{3A276870-2949-41CE-A211-3CC915BE9343}"/>
              </a:ext>
            </a:extLst>
          </p:cNvPr>
          <p:cNvSpPr>
            <a:spLocks noGrp="1"/>
          </p:cNvSpPr>
          <p:nvPr>
            <p:ph idx="361" hasCustomPrompt="1"/>
          </p:nvPr>
        </p:nvSpPr>
        <p:spPr bwMode="auto">
          <a:xfrm>
            <a:off x="947730" y="4255494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3" name="Text Placeholder 2">
            <a:extLst>
              <a:ext uri="{FF2B5EF4-FFF2-40B4-BE49-F238E27FC236}">
                <a16:creationId xmlns:a16="http://schemas.microsoft.com/office/drawing/2014/main" id="{EAB156B6-072F-480F-835A-50F10C183106}"/>
              </a:ext>
            </a:extLst>
          </p:cNvPr>
          <p:cNvSpPr>
            <a:spLocks noGrp="1"/>
          </p:cNvSpPr>
          <p:nvPr>
            <p:ph idx="362" hasCustomPrompt="1"/>
          </p:nvPr>
        </p:nvSpPr>
        <p:spPr bwMode="auto">
          <a:xfrm>
            <a:off x="1792504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4" name="Text Placeholder 2">
            <a:extLst>
              <a:ext uri="{FF2B5EF4-FFF2-40B4-BE49-F238E27FC236}">
                <a16:creationId xmlns:a16="http://schemas.microsoft.com/office/drawing/2014/main" id="{0976A873-D06C-485D-B70B-ECBB0299DE3F}"/>
              </a:ext>
            </a:extLst>
          </p:cNvPr>
          <p:cNvSpPr>
            <a:spLocks noGrp="1"/>
          </p:cNvSpPr>
          <p:nvPr>
            <p:ph idx="363" hasCustomPrompt="1"/>
          </p:nvPr>
        </p:nvSpPr>
        <p:spPr bwMode="auto">
          <a:xfrm>
            <a:off x="2815865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5" name="Text Placeholder 2">
            <a:extLst>
              <a:ext uri="{FF2B5EF4-FFF2-40B4-BE49-F238E27FC236}">
                <a16:creationId xmlns:a16="http://schemas.microsoft.com/office/drawing/2014/main" id="{FC84816E-EAAF-4F93-B7A8-E1761B4BDA48}"/>
              </a:ext>
            </a:extLst>
          </p:cNvPr>
          <p:cNvSpPr>
            <a:spLocks noGrp="1"/>
          </p:cNvSpPr>
          <p:nvPr>
            <p:ph idx="364" hasCustomPrompt="1"/>
          </p:nvPr>
        </p:nvSpPr>
        <p:spPr bwMode="auto">
          <a:xfrm>
            <a:off x="3838677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6" name="Text Placeholder 2">
            <a:extLst>
              <a:ext uri="{FF2B5EF4-FFF2-40B4-BE49-F238E27FC236}">
                <a16:creationId xmlns:a16="http://schemas.microsoft.com/office/drawing/2014/main" id="{A26B2321-4F00-44E6-AED1-10FE4DBD138D}"/>
              </a:ext>
            </a:extLst>
          </p:cNvPr>
          <p:cNvSpPr>
            <a:spLocks noGrp="1"/>
          </p:cNvSpPr>
          <p:nvPr>
            <p:ph idx="365" hasCustomPrompt="1"/>
          </p:nvPr>
        </p:nvSpPr>
        <p:spPr bwMode="auto">
          <a:xfrm>
            <a:off x="4860940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7" name="Text Placeholder 2">
            <a:extLst>
              <a:ext uri="{FF2B5EF4-FFF2-40B4-BE49-F238E27FC236}">
                <a16:creationId xmlns:a16="http://schemas.microsoft.com/office/drawing/2014/main" id="{D62F6A74-CEEC-4A48-95AD-148EBD8A6943}"/>
              </a:ext>
            </a:extLst>
          </p:cNvPr>
          <p:cNvSpPr>
            <a:spLocks noGrp="1"/>
          </p:cNvSpPr>
          <p:nvPr>
            <p:ph idx="366" hasCustomPrompt="1"/>
          </p:nvPr>
        </p:nvSpPr>
        <p:spPr bwMode="auto">
          <a:xfrm>
            <a:off x="7929925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8" name="Text Placeholder 2">
            <a:extLst>
              <a:ext uri="{FF2B5EF4-FFF2-40B4-BE49-F238E27FC236}">
                <a16:creationId xmlns:a16="http://schemas.microsoft.com/office/drawing/2014/main" id="{0DF62C77-38B6-4CE5-8619-1034627894F6}"/>
              </a:ext>
            </a:extLst>
          </p:cNvPr>
          <p:cNvSpPr>
            <a:spLocks noGrp="1"/>
          </p:cNvSpPr>
          <p:nvPr>
            <p:ph idx="367" hasCustomPrompt="1"/>
          </p:nvPr>
        </p:nvSpPr>
        <p:spPr bwMode="auto">
          <a:xfrm>
            <a:off x="947730" y="4360798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49" name="Text Placeholder 2">
            <a:extLst>
              <a:ext uri="{FF2B5EF4-FFF2-40B4-BE49-F238E27FC236}">
                <a16:creationId xmlns:a16="http://schemas.microsoft.com/office/drawing/2014/main" id="{B2838F42-E78A-4024-A15C-E6518CF9BE72}"/>
              </a:ext>
            </a:extLst>
          </p:cNvPr>
          <p:cNvSpPr>
            <a:spLocks noGrp="1"/>
          </p:cNvSpPr>
          <p:nvPr>
            <p:ph idx="368" hasCustomPrompt="1"/>
          </p:nvPr>
        </p:nvSpPr>
        <p:spPr bwMode="auto">
          <a:xfrm>
            <a:off x="1792504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0" name="Text Placeholder 2">
            <a:extLst>
              <a:ext uri="{FF2B5EF4-FFF2-40B4-BE49-F238E27FC236}">
                <a16:creationId xmlns:a16="http://schemas.microsoft.com/office/drawing/2014/main" id="{31EE6370-F299-4085-AE6D-37EE371DEB1E}"/>
              </a:ext>
            </a:extLst>
          </p:cNvPr>
          <p:cNvSpPr>
            <a:spLocks noGrp="1"/>
          </p:cNvSpPr>
          <p:nvPr>
            <p:ph idx="369" hasCustomPrompt="1"/>
          </p:nvPr>
        </p:nvSpPr>
        <p:spPr bwMode="auto">
          <a:xfrm>
            <a:off x="2815865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1" name="Text Placeholder 2">
            <a:extLst>
              <a:ext uri="{FF2B5EF4-FFF2-40B4-BE49-F238E27FC236}">
                <a16:creationId xmlns:a16="http://schemas.microsoft.com/office/drawing/2014/main" id="{E24B640C-6A0A-4A11-8924-121A982B66FE}"/>
              </a:ext>
            </a:extLst>
          </p:cNvPr>
          <p:cNvSpPr>
            <a:spLocks noGrp="1"/>
          </p:cNvSpPr>
          <p:nvPr>
            <p:ph idx="370" hasCustomPrompt="1"/>
          </p:nvPr>
        </p:nvSpPr>
        <p:spPr bwMode="auto">
          <a:xfrm>
            <a:off x="3838677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2" name="Text Placeholder 2">
            <a:extLst>
              <a:ext uri="{FF2B5EF4-FFF2-40B4-BE49-F238E27FC236}">
                <a16:creationId xmlns:a16="http://schemas.microsoft.com/office/drawing/2014/main" id="{226CF027-6895-4624-903D-45345D942A0E}"/>
              </a:ext>
            </a:extLst>
          </p:cNvPr>
          <p:cNvSpPr>
            <a:spLocks noGrp="1"/>
          </p:cNvSpPr>
          <p:nvPr>
            <p:ph idx="371" hasCustomPrompt="1"/>
          </p:nvPr>
        </p:nvSpPr>
        <p:spPr bwMode="auto">
          <a:xfrm>
            <a:off x="4860940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3" name="Text Placeholder 2">
            <a:extLst>
              <a:ext uri="{FF2B5EF4-FFF2-40B4-BE49-F238E27FC236}">
                <a16:creationId xmlns:a16="http://schemas.microsoft.com/office/drawing/2014/main" id="{5AEBEAC8-6F6A-4505-A257-FD2E1A7828B5}"/>
              </a:ext>
            </a:extLst>
          </p:cNvPr>
          <p:cNvSpPr>
            <a:spLocks noGrp="1"/>
          </p:cNvSpPr>
          <p:nvPr>
            <p:ph idx="372" hasCustomPrompt="1"/>
          </p:nvPr>
        </p:nvSpPr>
        <p:spPr bwMode="auto">
          <a:xfrm>
            <a:off x="7929925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4" name="Text Placeholder 2">
            <a:extLst>
              <a:ext uri="{FF2B5EF4-FFF2-40B4-BE49-F238E27FC236}">
                <a16:creationId xmlns:a16="http://schemas.microsoft.com/office/drawing/2014/main" id="{2095B595-5758-42E1-BDA3-4F1BC3863FF8}"/>
              </a:ext>
            </a:extLst>
          </p:cNvPr>
          <p:cNvSpPr>
            <a:spLocks noGrp="1"/>
          </p:cNvSpPr>
          <p:nvPr>
            <p:ph idx="373" hasCustomPrompt="1"/>
          </p:nvPr>
        </p:nvSpPr>
        <p:spPr bwMode="auto">
          <a:xfrm>
            <a:off x="5884301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5" name="Text Placeholder 2">
            <a:extLst>
              <a:ext uri="{FF2B5EF4-FFF2-40B4-BE49-F238E27FC236}">
                <a16:creationId xmlns:a16="http://schemas.microsoft.com/office/drawing/2014/main" id="{330FC7E0-BF9A-4AA5-BD84-7EDC14A1845E}"/>
              </a:ext>
            </a:extLst>
          </p:cNvPr>
          <p:cNvSpPr>
            <a:spLocks noGrp="1"/>
          </p:cNvSpPr>
          <p:nvPr>
            <p:ph idx="374" hasCustomPrompt="1"/>
          </p:nvPr>
        </p:nvSpPr>
        <p:spPr bwMode="auto">
          <a:xfrm>
            <a:off x="6906564" y="4255494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6" name="Text Placeholder 2">
            <a:extLst>
              <a:ext uri="{FF2B5EF4-FFF2-40B4-BE49-F238E27FC236}">
                <a16:creationId xmlns:a16="http://schemas.microsoft.com/office/drawing/2014/main" id="{D467B418-B59F-4606-BA5A-C560096BE60B}"/>
              </a:ext>
            </a:extLst>
          </p:cNvPr>
          <p:cNvSpPr>
            <a:spLocks noGrp="1"/>
          </p:cNvSpPr>
          <p:nvPr>
            <p:ph idx="375" hasCustomPrompt="1"/>
          </p:nvPr>
        </p:nvSpPr>
        <p:spPr bwMode="auto">
          <a:xfrm>
            <a:off x="5884301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7" name="Text Placeholder 2">
            <a:extLst>
              <a:ext uri="{FF2B5EF4-FFF2-40B4-BE49-F238E27FC236}">
                <a16:creationId xmlns:a16="http://schemas.microsoft.com/office/drawing/2014/main" id="{0034E33C-7A3D-4264-81B0-0C96BFCC2666}"/>
              </a:ext>
            </a:extLst>
          </p:cNvPr>
          <p:cNvSpPr>
            <a:spLocks noGrp="1"/>
          </p:cNvSpPr>
          <p:nvPr>
            <p:ph idx="376" hasCustomPrompt="1"/>
          </p:nvPr>
        </p:nvSpPr>
        <p:spPr bwMode="auto">
          <a:xfrm>
            <a:off x="6906564" y="4360798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8" name="Text Placeholder 2">
            <a:extLst>
              <a:ext uri="{FF2B5EF4-FFF2-40B4-BE49-F238E27FC236}">
                <a16:creationId xmlns:a16="http://schemas.microsoft.com/office/drawing/2014/main" id="{B9520A63-FCF6-455F-ACB8-50F066BB6327}"/>
              </a:ext>
            </a:extLst>
          </p:cNvPr>
          <p:cNvSpPr>
            <a:spLocks noGrp="1"/>
          </p:cNvSpPr>
          <p:nvPr>
            <p:ph idx="377" hasCustomPrompt="1"/>
          </p:nvPr>
        </p:nvSpPr>
        <p:spPr bwMode="auto">
          <a:xfrm>
            <a:off x="947730" y="4463416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59" name="Text Placeholder 2">
            <a:extLst>
              <a:ext uri="{FF2B5EF4-FFF2-40B4-BE49-F238E27FC236}">
                <a16:creationId xmlns:a16="http://schemas.microsoft.com/office/drawing/2014/main" id="{A193DFC8-C3D4-4F58-A63B-460C184DE3B3}"/>
              </a:ext>
            </a:extLst>
          </p:cNvPr>
          <p:cNvSpPr>
            <a:spLocks noGrp="1"/>
          </p:cNvSpPr>
          <p:nvPr>
            <p:ph idx="378" hasCustomPrompt="1"/>
          </p:nvPr>
        </p:nvSpPr>
        <p:spPr bwMode="auto">
          <a:xfrm>
            <a:off x="1792504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0" name="Text Placeholder 2">
            <a:extLst>
              <a:ext uri="{FF2B5EF4-FFF2-40B4-BE49-F238E27FC236}">
                <a16:creationId xmlns:a16="http://schemas.microsoft.com/office/drawing/2014/main" id="{4D33AB4F-04DC-4CFA-A928-2E3651CC07BF}"/>
              </a:ext>
            </a:extLst>
          </p:cNvPr>
          <p:cNvSpPr>
            <a:spLocks noGrp="1"/>
          </p:cNvSpPr>
          <p:nvPr>
            <p:ph idx="379" hasCustomPrompt="1"/>
          </p:nvPr>
        </p:nvSpPr>
        <p:spPr bwMode="auto">
          <a:xfrm>
            <a:off x="2815865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1" name="Text Placeholder 2">
            <a:extLst>
              <a:ext uri="{FF2B5EF4-FFF2-40B4-BE49-F238E27FC236}">
                <a16:creationId xmlns:a16="http://schemas.microsoft.com/office/drawing/2014/main" id="{23065337-BEED-46B3-9BE6-5536FE371E2D}"/>
              </a:ext>
            </a:extLst>
          </p:cNvPr>
          <p:cNvSpPr>
            <a:spLocks noGrp="1"/>
          </p:cNvSpPr>
          <p:nvPr>
            <p:ph idx="380" hasCustomPrompt="1"/>
          </p:nvPr>
        </p:nvSpPr>
        <p:spPr bwMode="auto">
          <a:xfrm>
            <a:off x="3838677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2" name="Text Placeholder 2">
            <a:extLst>
              <a:ext uri="{FF2B5EF4-FFF2-40B4-BE49-F238E27FC236}">
                <a16:creationId xmlns:a16="http://schemas.microsoft.com/office/drawing/2014/main" id="{E113E1E6-A229-4F9C-9443-DC8C1D2BE609}"/>
              </a:ext>
            </a:extLst>
          </p:cNvPr>
          <p:cNvSpPr>
            <a:spLocks noGrp="1"/>
          </p:cNvSpPr>
          <p:nvPr>
            <p:ph idx="381" hasCustomPrompt="1"/>
          </p:nvPr>
        </p:nvSpPr>
        <p:spPr bwMode="auto">
          <a:xfrm>
            <a:off x="4860940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3" name="Text Placeholder 2">
            <a:extLst>
              <a:ext uri="{FF2B5EF4-FFF2-40B4-BE49-F238E27FC236}">
                <a16:creationId xmlns:a16="http://schemas.microsoft.com/office/drawing/2014/main" id="{08CB42FC-F7DB-4EBA-863A-910A8578BBB8}"/>
              </a:ext>
            </a:extLst>
          </p:cNvPr>
          <p:cNvSpPr>
            <a:spLocks noGrp="1"/>
          </p:cNvSpPr>
          <p:nvPr>
            <p:ph idx="382" hasCustomPrompt="1"/>
          </p:nvPr>
        </p:nvSpPr>
        <p:spPr bwMode="auto">
          <a:xfrm>
            <a:off x="7929925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4" name="Text Placeholder 2">
            <a:extLst>
              <a:ext uri="{FF2B5EF4-FFF2-40B4-BE49-F238E27FC236}">
                <a16:creationId xmlns:a16="http://schemas.microsoft.com/office/drawing/2014/main" id="{9CCA82D7-146E-4204-9FA8-285E2011975C}"/>
              </a:ext>
            </a:extLst>
          </p:cNvPr>
          <p:cNvSpPr>
            <a:spLocks noGrp="1"/>
          </p:cNvSpPr>
          <p:nvPr>
            <p:ph idx="383" hasCustomPrompt="1"/>
          </p:nvPr>
        </p:nvSpPr>
        <p:spPr bwMode="auto">
          <a:xfrm>
            <a:off x="947730" y="4565702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5" name="Text Placeholder 2">
            <a:extLst>
              <a:ext uri="{FF2B5EF4-FFF2-40B4-BE49-F238E27FC236}">
                <a16:creationId xmlns:a16="http://schemas.microsoft.com/office/drawing/2014/main" id="{E806A18D-45C8-44BC-8A13-75DEC2AB3504}"/>
              </a:ext>
            </a:extLst>
          </p:cNvPr>
          <p:cNvSpPr>
            <a:spLocks noGrp="1"/>
          </p:cNvSpPr>
          <p:nvPr>
            <p:ph idx="384" hasCustomPrompt="1"/>
          </p:nvPr>
        </p:nvSpPr>
        <p:spPr bwMode="auto">
          <a:xfrm>
            <a:off x="1792504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6" name="Text Placeholder 2">
            <a:extLst>
              <a:ext uri="{FF2B5EF4-FFF2-40B4-BE49-F238E27FC236}">
                <a16:creationId xmlns:a16="http://schemas.microsoft.com/office/drawing/2014/main" id="{8A90BB1D-6075-4412-B07E-93E16DB6E2BF}"/>
              </a:ext>
            </a:extLst>
          </p:cNvPr>
          <p:cNvSpPr>
            <a:spLocks noGrp="1"/>
          </p:cNvSpPr>
          <p:nvPr>
            <p:ph idx="385" hasCustomPrompt="1"/>
          </p:nvPr>
        </p:nvSpPr>
        <p:spPr bwMode="auto">
          <a:xfrm>
            <a:off x="2815865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7" name="Text Placeholder 2">
            <a:extLst>
              <a:ext uri="{FF2B5EF4-FFF2-40B4-BE49-F238E27FC236}">
                <a16:creationId xmlns:a16="http://schemas.microsoft.com/office/drawing/2014/main" id="{FAB37DDA-4799-4286-83EB-14A64E8B198C}"/>
              </a:ext>
            </a:extLst>
          </p:cNvPr>
          <p:cNvSpPr>
            <a:spLocks noGrp="1"/>
          </p:cNvSpPr>
          <p:nvPr>
            <p:ph idx="386" hasCustomPrompt="1"/>
          </p:nvPr>
        </p:nvSpPr>
        <p:spPr bwMode="auto">
          <a:xfrm>
            <a:off x="3838677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8" name="Text Placeholder 2">
            <a:extLst>
              <a:ext uri="{FF2B5EF4-FFF2-40B4-BE49-F238E27FC236}">
                <a16:creationId xmlns:a16="http://schemas.microsoft.com/office/drawing/2014/main" id="{31CA9D86-31BF-456B-A9A2-8D9FF61A6DC0}"/>
              </a:ext>
            </a:extLst>
          </p:cNvPr>
          <p:cNvSpPr>
            <a:spLocks noGrp="1"/>
          </p:cNvSpPr>
          <p:nvPr>
            <p:ph idx="387" hasCustomPrompt="1"/>
          </p:nvPr>
        </p:nvSpPr>
        <p:spPr bwMode="auto">
          <a:xfrm>
            <a:off x="4860940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69" name="Text Placeholder 2">
            <a:extLst>
              <a:ext uri="{FF2B5EF4-FFF2-40B4-BE49-F238E27FC236}">
                <a16:creationId xmlns:a16="http://schemas.microsoft.com/office/drawing/2014/main" id="{D85191F1-F653-4363-BA7F-6783C220BC0B}"/>
              </a:ext>
            </a:extLst>
          </p:cNvPr>
          <p:cNvSpPr>
            <a:spLocks noGrp="1"/>
          </p:cNvSpPr>
          <p:nvPr>
            <p:ph idx="388" hasCustomPrompt="1"/>
          </p:nvPr>
        </p:nvSpPr>
        <p:spPr bwMode="auto">
          <a:xfrm>
            <a:off x="7929925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0" name="Text Placeholder 2">
            <a:extLst>
              <a:ext uri="{FF2B5EF4-FFF2-40B4-BE49-F238E27FC236}">
                <a16:creationId xmlns:a16="http://schemas.microsoft.com/office/drawing/2014/main" id="{F49A6E9D-0B08-4352-B595-E2E7EF8AA582}"/>
              </a:ext>
            </a:extLst>
          </p:cNvPr>
          <p:cNvSpPr>
            <a:spLocks noGrp="1"/>
          </p:cNvSpPr>
          <p:nvPr>
            <p:ph idx="389" hasCustomPrompt="1"/>
          </p:nvPr>
        </p:nvSpPr>
        <p:spPr bwMode="auto">
          <a:xfrm>
            <a:off x="5884301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1" name="Text Placeholder 2">
            <a:extLst>
              <a:ext uri="{FF2B5EF4-FFF2-40B4-BE49-F238E27FC236}">
                <a16:creationId xmlns:a16="http://schemas.microsoft.com/office/drawing/2014/main" id="{4863073F-6147-4941-BE05-3C1B2EFCCEE7}"/>
              </a:ext>
            </a:extLst>
          </p:cNvPr>
          <p:cNvSpPr>
            <a:spLocks noGrp="1"/>
          </p:cNvSpPr>
          <p:nvPr>
            <p:ph idx="390" hasCustomPrompt="1"/>
          </p:nvPr>
        </p:nvSpPr>
        <p:spPr bwMode="auto">
          <a:xfrm>
            <a:off x="6906564" y="4463416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2" name="Text Placeholder 2">
            <a:extLst>
              <a:ext uri="{FF2B5EF4-FFF2-40B4-BE49-F238E27FC236}">
                <a16:creationId xmlns:a16="http://schemas.microsoft.com/office/drawing/2014/main" id="{9BFDEB30-8CF5-44B2-97B7-C7CEAF507D2A}"/>
              </a:ext>
            </a:extLst>
          </p:cNvPr>
          <p:cNvSpPr>
            <a:spLocks noGrp="1"/>
          </p:cNvSpPr>
          <p:nvPr>
            <p:ph idx="391" hasCustomPrompt="1"/>
          </p:nvPr>
        </p:nvSpPr>
        <p:spPr bwMode="auto">
          <a:xfrm>
            <a:off x="5884301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3" name="Text Placeholder 2">
            <a:extLst>
              <a:ext uri="{FF2B5EF4-FFF2-40B4-BE49-F238E27FC236}">
                <a16:creationId xmlns:a16="http://schemas.microsoft.com/office/drawing/2014/main" id="{C53D1A9D-F21D-4FCD-9F0D-D39DC45F4660}"/>
              </a:ext>
            </a:extLst>
          </p:cNvPr>
          <p:cNvSpPr>
            <a:spLocks noGrp="1"/>
          </p:cNvSpPr>
          <p:nvPr>
            <p:ph idx="392" hasCustomPrompt="1"/>
          </p:nvPr>
        </p:nvSpPr>
        <p:spPr bwMode="auto">
          <a:xfrm>
            <a:off x="6906564" y="4565702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4" name="Text Placeholder 5">
            <a:extLst>
              <a:ext uri="{FF2B5EF4-FFF2-40B4-BE49-F238E27FC236}">
                <a16:creationId xmlns:a16="http://schemas.microsoft.com/office/drawing/2014/main" id="{049027C5-A9F8-4B4A-82EB-7B63DD13B755}"/>
              </a:ext>
            </a:extLst>
          </p:cNvPr>
          <p:cNvSpPr>
            <a:spLocks noGrp="1"/>
          </p:cNvSpPr>
          <p:nvPr>
            <p:ph type="body" sz="quarter" idx="393"/>
          </p:nvPr>
        </p:nvSpPr>
        <p:spPr>
          <a:xfrm>
            <a:off x="240280" y="3363559"/>
            <a:ext cx="692047" cy="396352"/>
          </a:xfrm>
          <a:prstGeom prst="rect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txBody>
          <a:bodyPr lIns="10800" tIns="10800" rIns="10800" bIns="10800">
            <a:noAutofit/>
          </a:bodyPr>
          <a:lstStyle>
            <a:lvl1pPr>
              <a:defRPr lang="en-GB" sz="6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endParaRPr lang="en-GB" noProof="0"/>
          </a:p>
        </p:txBody>
      </p:sp>
      <p:sp>
        <p:nvSpPr>
          <p:cNvPr id="375" name="Text Placeholder 2">
            <a:extLst>
              <a:ext uri="{FF2B5EF4-FFF2-40B4-BE49-F238E27FC236}">
                <a16:creationId xmlns:a16="http://schemas.microsoft.com/office/drawing/2014/main" id="{85A61F10-D115-4A13-A1ED-22ADEAEAD5CA}"/>
              </a:ext>
            </a:extLst>
          </p:cNvPr>
          <p:cNvSpPr>
            <a:spLocks noGrp="1"/>
          </p:cNvSpPr>
          <p:nvPr>
            <p:ph idx="394" hasCustomPrompt="1"/>
          </p:nvPr>
        </p:nvSpPr>
        <p:spPr bwMode="auto">
          <a:xfrm>
            <a:off x="947730" y="3363623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6" name="Text Placeholder 2">
            <a:extLst>
              <a:ext uri="{FF2B5EF4-FFF2-40B4-BE49-F238E27FC236}">
                <a16:creationId xmlns:a16="http://schemas.microsoft.com/office/drawing/2014/main" id="{69F132F6-BF07-4617-AD9F-B522C589C256}"/>
              </a:ext>
            </a:extLst>
          </p:cNvPr>
          <p:cNvSpPr>
            <a:spLocks noGrp="1"/>
          </p:cNvSpPr>
          <p:nvPr>
            <p:ph idx="395" hasCustomPrompt="1"/>
          </p:nvPr>
        </p:nvSpPr>
        <p:spPr bwMode="auto">
          <a:xfrm>
            <a:off x="1792504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defRPr lang="en-GB" sz="500" b="0" noProof="0" dirty="0"/>
            </a:lvl1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7" name="Text Placeholder 2">
            <a:extLst>
              <a:ext uri="{FF2B5EF4-FFF2-40B4-BE49-F238E27FC236}">
                <a16:creationId xmlns:a16="http://schemas.microsoft.com/office/drawing/2014/main" id="{AE9DE08F-2BC4-4E3E-BD02-7442C150F9C4}"/>
              </a:ext>
            </a:extLst>
          </p:cNvPr>
          <p:cNvSpPr>
            <a:spLocks noGrp="1"/>
          </p:cNvSpPr>
          <p:nvPr>
            <p:ph idx="396" hasCustomPrompt="1"/>
          </p:nvPr>
        </p:nvSpPr>
        <p:spPr bwMode="auto">
          <a:xfrm>
            <a:off x="2815865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8" name="Text Placeholder 2">
            <a:extLst>
              <a:ext uri="{FF2B5EF4-FFF2-40B4-BE49-F238E27FC236}">
                <a16:creationId xmlns:a16="http://schemas.microsoft.com/office/drawing/2014/main" id="{A89EB32E-914F-4765-A38C-33D9CB9992AF}"/>
              </a:ext>
            </a:extLst>
          </p:cNvPr>
          <p:cNvSpPr>
            <a:spLocks noGrp="1"/>
          </p:cNvSpPr>
          <p:nvPr>
            <p:ph idx="397" hasCustomPrompt="1"/>
          </p:nvPr>
        </p:nvSpPr>
        <p:spPr bwMode="auto">
          <a:xfrm>
            <a:off x="3838677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79" name="Text Placeholder 2">
            <a:extLst>
              <a:ext uri="{FF2B5EF4-FFF2-40B4-BE49-F238E27FC236}">
                <a16:creationId xmlns:a16="http://schemas.microsoft.com/office/drawing/2014/main" id="{760A57A3-D5B1-4749-9B8D-789CBED69870}"/>
              </a:ext>
            </a:extLst>
          </p:cNvPr>
          <p:cNvSpPr>
            <a:spLocks noGrp="1"/>
          </p:cNvSpPr>
          <p:nvPr>
            <p:ph idx="398" hasCustomPrompt="1"/>
          </p:nvPr>
        </p:nvSpPr>
        <p:spPr bwMode="auto">
          <a:xfrm>
            <a:off x="4860940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0" name="Text Placeholder 2">
            <a:extLst>
              <a:ext uri="{FF2B5EF4-FFF2-40B4-BE49-F238E27FC236}">
                <a16:creationId xmlns:a16="http://schemas.microsoft.com/office/drawing/2014/main" id="{55EFEA02-01F4-44EE-989C-37288D8995E0}"/>
              </a:ext>
            </a:extLst>
          </p:cNvPr>
          <p:cNvSpPr>
            <a:spLocks noGrp="1"/>
          </p:cNvSpPr>
          <p:nvPr>
            <p:ph idx="399" hasCustomPrompt="1"/>
          </p:nvPr>
        </p:nvSpPr>
        <p:spPr bwMode="auto">
          <a:xfrm>
            <a:off x="7929925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1" name="Text Placeholder 2">
            <a:extLst>
              <a:ext uri="{FF2B5EF4-FFF2-40B4-BE49-F238E27FC236}">
                <a16:creationId xmlns:a16="http://schemas.microsoft.com/office/drawing/2014/main" id="{0F867B42-CBA5-42BC-A5FB-0170069E9D52}"/>
              </a:ext>
            </a:extLst>
          </p:cNvPr>
          <p:cNvSpPr>
            <a:spLocks noGrp="1"/>
          </p:cNvSpPr>
          <p:nvPr>
            <p:ph idx="400" hasCustomPrompt="1"/>
          </p:nvPr>
        </p:nvSpPr>
        <p:spPr bwMode="auto">
          <a:xfrm>
            <a:off x="947730" y="3468927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2" name="Text Placeholder 2">
            <a:extLst>
              <a:ext uri="{FF2B5EF4-FFF2-40B4-BE49-F238E27FC236}">
                <a16:creationId xmlns:a16="http://schemas.microsoft.com/office/drawing/2014/main" id="{0F42303C-12E0-47AF-AD55-29F1FCD3440D}"/>
              </a:ext>
            </a:extLst>
          </p:cNvPr>
          <p:cNvSpPr>
            <a:spLocks noGrp="1"/>
          </p:cNvSpPr>
          <p:nvPr>
            <p:ph idx="401" hasCustomPrompt="1"/>
          </p:nvPr>
        </p:nvSpPr>
        <p:spPr bwMode="auto">
          <a:xfrm>
            <a:off x="1792504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3" name="Text Placeholder 2">
            <a:extLst>
              <a:ext uri="{FF2B5EF4-FFF2-40B4-BE49-F238E27FC236}">
                <a16:creationId xmlns:a16="http://schemas.microsoft.com/office/drawing/2014/main" id="{216A5259-C367-4D9F-A76F-EEAB731086BB}"/>
              </a:ext>
            </a:extLst>
          </p:cNvPr>
          <p:cNvSpPr>
            <a:spLocks noGrp="1"/>
          </p:cNvSpPr>
          <p:nvPr>
            <p:ph idx="402" hasCustomPrompt="1"/>
          </p:nvPr>
        </p:nvSpPr>
        <p:spPr bwMode="auto">
          <a:xfrm>
            <a:off x="2815865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4" name="Text Placeholder 2">
            <a:extLst>
              <a:ext uri="{FF2B5EF4-FFF2-40B4-BE49-F238E27FC236}">
                <a16:creationId xmlns:a16="http://schemas.microsoft.com/office/drawing/2014/main" id="{B0A88D71-BC6F-47C9-A7AA-23DA6FA0EE87}"/>
              </a:ext>
            </a:extLst>
          </p:cNvPr>
          <p:cNvSpPr>
            <a:spLocks noGrp="1"/>
          </p:cNvSpPr>
          <p:nvPr>
            <p:ph idx="403" hasCustomPrompt="1"/>
          </p:nvPr>
        </p:nvSpPr>
        <p:spPr bwMode="auto">
          <a:xfrm>
            <a:off x="3838677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5" name="Text Placeholder 2">
            <a:extLst>
              <a:ext uri="{FF2B5EF4-FFF2-40B4-BE49-F238E27FC236}">
                <a16:creationId xmlns:a16="http://schemas.microsoft.com/office/drawing/2014/main" id="{96D16E5D-24F7-4EE5-9E8A-5D524DB5D837}"/>
              </a:ext>
            </a:extLst>
          </p:cNvPr>
          <p:cNvSpPr>
            <a:spLocks noGrp="1"/>
          </p:cNvSpPr>
          <p:nvPr>
            <p:ph idx="404" hasCustomPrompt="1"/>
          </p:nvPr>
        </p:nvSpPr>
        <p:spPr bwMode="auto">
          <a:xfrm>
            <a:off x="4860940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6" name="Text Placeholder 2">
            <a:extLst>
              <a:ext uri="{FF2B5EF4-FFF2-40B4-BE49-F238E27FC236}">
                <a16:creationId xmlns:a16="http://schemas.microsoft.com/office/drawing/2014/main" id="{9C133913-A35E-4C1E-928A-B307499B4427}"/>
              </a:ext>
            </a:extLst>
          </p:cNvPr>
          <p:cNvSpPr>
            <a:spLocks noGrp="1"/>
          </p:cNvSpPr>
          <p:nvPr>
            <p:ph idx="405" hasCustomPrompt="1"/>
          </p:nvPr>
        </p:nvSpPr>
        <p:spPr bwMode="auto">
          <a:xfrm>
            <a:off x="7929925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7" name="Text Placeholder 2">
            <a:extLst>
              <a:ext uri="{FF2B5EF4-FFF2-40B4-BE49-F238E27FC236}">
                <a16:creationId xmlns:a16="http://schemas.microsoft.com/office/drawing/2014/main" id="{DBABE5D0-7F50-4D56-A341-A5E4857CFCD7}"/>
              </a:ext>
            </a:extLst>
          </p:cNvPr>
          <p:cNvSpPr>
            <a:spLocks noGrp="1"/>
          </p:cNvSpPr>
          <p:nvPr>
            <p:ph idx="406" hasCustomPrompt="1"/>
          </p:nvPr>
        </p:nvSpPr>
        <p:spPr bwMode="auto">
          <a:xfrm>
            <a:off x="5884301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8" name="Text Placeholder 2">
            <a:extLst>
              <a:ext uri="{FF2B5EF4-FFF2-40B4-BE49-F238E27FC236}">
                <a16:creationId xmlns:a16="http://schemas.microsoft.com/office/drawing/2014/main" id="{3C86FB77-D34F-4A10-BD10-98474D7600CC}"/>
              </a:ext>
            </a:extLst>
          </p:cNvPr>
          <p:cNvSpPr>
            <a:spLocks noGrp="1"/>
          </p:cNvSpPr>
          <p:nvPr>
            <p:ph idx="407" hasCustomPrompt="1"/>
          </p:nvPr>
        </p:nvSpPr>
        <p:spPr bwMode="auto">
          <a:xfrm>
            <a:off x="6906564" y="336362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89" name="Text Placeholder 2">
            <a:extLst>
              <a:ext uri="{FF2B5EF4-FFF2-40B4-BE49-F238E27FC236}">
                <a16:creationId xmlns:a16="http://schemas.microsoft.com/office/drawing/2014/main" id="{B36D103A-128D-4051-9A03-5E85175479C9}"/>
              </a:ext>
            </a:extLst>
          </p:cNvPr>
          <p:cNvSpPr>
            <a:spLocks noGrp="1"/>
          </p:cNvSpPr>
          <p:nvPr>
            <p:ph idx="408" hasCustomPrompt="1"/>
          </p:nvPr>
        </p:nvSpPr>
        <p:spPr bwMode="auto">
          <a:xfrm>
            <a:off x="5884301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0" name="Text Placeholder 2">
            <a:extLst>
              <a:ext uri="{FF2B5EF4-FFF2-40B4-BE49-F238E27FC236}">
                <a16:creationId xmlns:a16="http://schemas.microsoft.com/office/drawing/2014/main" id="{FA1A2DE9-689F-435C-B744-3032A33917E1}"/>
              </a:ext>
            </a:extLst>
          </p:cNvPr>
          <p:cNvSpPr>
            <a:spLocks noGrp="1"/>
          </p:cNvSpPr>
          <p:nvPr>
            <p:ph idx="409" hasCustomPrompt="1"/>
          </p:nvPr>
        </p:nvSpPr>
        <p:spPr bwMode="auto">
          <a:xfrm>
            <a:off x="6906564" y="346892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1" name="Text Placeholder 2">
            <a:extLst>
              <a:ext uri="{FF2B5EF4-FFF2-40B4-BE49-F238E27FC236}">
                <a16:creationId xmlns:a16="http://schemas.microsoft.com/office/drawing/2014/main" id="{ADFAA73D-E75D-458A-A1D0-8EB7962DCE12}"/>
              </a:ext>
            </a:extLst>
          </p:cNvPr>
          <p:cNvSpPr>
            <a:spLocks noGrp="1"/>
          </p:cNvSpPr>
          <p:nvPr>
            <p:ph idx="410" hasCustomPrompt="1"/>
          </p:nvPr>
        </p:nvSpPr>
        <p:spPr bwMode="auto">
          <a:xfrm>
            <a:off x="947730" y="3574563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2" name="Text Placeholder 2">
            <a:extLst>
              <a:ext uri="{FF2B5EF4-FFF2-40B4-BE49-F238E27FC236}">
                <a16:creationId xmlns:a16="http://schemas.microsoft.com/office/drawing/2014/main" id="{565524E5-B8FE-44FF-B30D-67AC55D6B780}"/>
              </a:ext>
            </a:extLst>
          </p:cNvPr>
          <p:cNvSpPr>
            <a:spLocks noGrp="1"/>
          </p:cNvSpPr>
          <p:nvPr>
            <p:ph idx="411" hasCustomPrompt="1"/>
          </p:nvPr>
        </p:nvSpPr>
        <p:spPr bwMode="auto">
          <a:xfrm>
            <a:off x="1792504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 marL="0" indent="0">
              <a:buNone/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3" name="Text Placeholder 2">
            <a:extLst>
              <a:ext uri="{FF2B5EF4-FFF2-40B4-BE49-F238E27FC236}">
                <a16:creationId xmlns:a16="http://schemas.microsoft.com/office/drawing/2014/main" id="{E6BDBB79-74A0-4F3E-B537-3C7ADF70E272}"/>
              </a:ext>
            </a:extLst>
          </p:cNvPr>
          <p:cNvSpPr>
            <a:spLocks noGrp="1"/>
          </p:cNvSpPr>
          <p:nvPr>
            <p:ph idx="412" hasCustomPrompt="1"/>
          </p:nvPr>
        </p:nvSpPr>
        <p:spPr bwMode="auto">
          <a:xfrm>
            <a:off x="2815865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4" name="Text Placeholder 2">
            <a:extLst>
              <a:ext uri="{FF2B5EF4-FFF2-40B4-BE49-F238E27FC236}">
                <a16:creationId xmlns:a16="http://schemas.microsoft.com/office/drawing/2014/main" id="{52C7290E-03CF-4567-BBA8-347B142BFB26}"/>
              </a:ext>
            </a:extLst>
          </p:cNvPr>
          <p:cNvSpPr>
            <a:spLocks noGrp="1"/>
          </p:cNvSpPr>
          <p:nvPr>
            <p:ph idx="413" hasCustomPrompt="1"/>
          </p:nvPr>
        </p:nvSpPr>
        <p:spPr bwMode="auto">
          <a:xfrm>
            <a:off x="3838677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5" name="Text Placeholder 2">
            <a:extLst>
              <a:ext uri="{FF2B5EF4-FFF2-40B4-BE49-F238E27FC236}">
                <a16:creationId xmlns:a16="http://schemas.microsoft.com/office/drawing/2014/main" id="{C46219E6-4CE4-4422-9B1D-8266123FBEC2}"/>
              </a:ext>
            </a:extLst>
          </p:cNvPr>
          <p:cNvSpPr>
            <a:spLocks noGrp="1"/>
          </p:cNvSpPr>
          <p:nvPr>
            <p:ph idx="414" hasCustomPrompt="1"/>
          </p:nvPr>
        </p:nvSpPr>
        <p:spPr bwMode="auto">
          <a:xfrm>
            <a:off x="4860940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6" name="Text Placeholder 2">
            <a:extLst>
              <a:ext uri="{FF2B5EF4-FFF2-40B4-BE49-F238E27FC236}">
                <a16:creationId xmlns:a16="http://schemas.microsoft.com/office/drawing/2014/main" id="{15032DAA-0E40-46E5-A4AE-A46562063979}"/>
              </a:ext>
            </a:extLst>
          </p:cNvPr>
          <p:cNvSpPr>
            <a:spLocks noGrp="1"/>
          </p:cNvSpPr>
          <p:nvPr>
            <p:ph idx="415" hasCustomPrompt="1"/>
          </p:nvPr>
        </p:nvSpPr>
        <p:spPr bwMode="auto">
          <a:xfrm>
            <a:off x="7929925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7" name="Text Placeholder 2">
            <a:extLst>
              <a:ext uri="{FF2B5EF4-FFF2-40B4-BE49-F238E27FC236}">
                <a16:creationId xmlns:a16="http://schemas.microsoft.com/office/drawing/2014/main" id="{271D5814-A4D5-4351-83DF-5468BF4A04DA}"/>
              </a:ext>
            </a:extLst>
          </p:cNvPr>
          <p:cNvSpPr>
            <a:spLocks noGrp="1"/>
          </p:cNvSpPr>
          <p:nvPr>
            <p:ph idx="416" hasCustomPrompt="1"/>
          </p:nvPr>
        </p:nvSpPr>
        <p:spPr bwMode="auto">
          <a:xfrm>
            <a:off x="947730" y="3679867"/>
            <a:ext cx="829372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8" name="Text Placeholder 2">
            <a:extLst>
              <a:ext uri="{FF2B5EF4-FFF2-40B4-BE49-F238E27FC236}">
                <a16:creationId xmlns:a16="http://schemas.microsoft.com/office/drawing/2014/main" id="{A7584957-C185-44BF-A9DF-17895461E4E7}"/>
              </a:ext>
            </a:extLst>
          </p:cNvPr>
          <p:cNvSpPr>
            <a:spLocks noGrp="1"/>
          </p:cNvSpPr>
          <p:nvPr>
            <p:ph idx="417" hasCustomPrompt="1"/>
          </p:nvPr>
        </p:nvSpPr>
        <p:spPr bwMode="auto">
          <a:xfrm>
            <a:off x="1792504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399" name="Text Placeholder 2">
            <a:extLst>
              <a:ext uri="{FF2B5EF4-FFF2-40B4-BE49-F238E27FC236}">
                <a16:creationId xmlns:a16="http://schemas.microsoft.com/office/drawing/2014/main" id="{5594E0F2-AC8B-4067-9129-9BD2B704E452}"/>
              </a:ext>
            </a:extLst>
          </p:cNvPr>
          <p:cNvSpPr>
            <a:spLocks noGrp="1"/>
          </p:cNvSpPr>
          <p:nvPr>
            <p:ph idx="418" hasCustomPrompt="1"/>
          </p:nvPr>
        </p:nvSpPr>
        <p:spPr bwMode="auto">
          <a:xfrm>
            <a:off x="2815865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0" name="Text Placeholder 2">
            <a:extLst>
              <a:ext uri="{FF2B5EF4-FFF2-40B4-BE49-F238E27FC236}">
                <a16:creationId xmlns:a16="http://schemas.microsoft.com/office/drawing/2014/main" id="{0FFB4E2A-95DE-45D3-A455-716F32BA33D8}"/>
              </a:ext>
            </a:extLst>
          </p:cNvPr>
          <p:cNvSpPr>
            <a:spLocks noGrp="1"/>
          </p:cNvSpPr>
          <p:nvPr>
            <p:ph idx="419" hasCustomPrompt="1"/>
          </p:nvPr>
        </p:nvSpPr>
        <p:spPr bwMode="auto">
          <a:xfrm>
            <a:off x="3838677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1" name="Text Placeholder 2">
            <a:extLst>
              <a:ext uri="{FF2B5EF4-FFF2-40B4-BE49-F238E27FC236}">
                <a16:creationId xmlns:a16="http://schemas.microsoft.com/office/drawing/2014/main" id="{1D797560-1458-4E5A-B4A1-8EB1CFD73884}"/>
              </a:ext>
            </a:extLst>
          </p:cNvPr>
          <p:cNvSpPr>
            <a:spLocks noGrp="1"/>
          </p:cNvSpPr>
          <p:nvPr>
            <p:ph idx="420" hasCustomPrompt="1"/>
          </p:nvPr>
        </p:nvSpPr>
        <p:spPr bwMode="auto">
          <a:xfrm>
            <a:off x="4860940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2" name="Text Placeholder 2">
            <a:extLst>
              <a:ext uri="{FF2B5EF4-FFF2-40B4-BE49-F238E27FC236}">
                <a16:creationId xmlns:a16="http://schemas.microsoft.com/office/drawing/2014/main" id="{B2910FEB-E77C-4469-9ADC-327D516D1268}"/>
              </a:ext>
            </a:extLst>
          </p:cNvPr>
          <p:cNvSpPr>
            <a:spLocks noGrp="1"/>
          </p:cNvSpPr>
          <p:nvPr>
            <p:ph idx="421" hasCustomPrompt="1"/>
          </p:nvPr>
        </p:nvSpPr>
        <p:spPr bwMode="auto">
          <a:xfrm>
            <a:off x="7929925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3" name="Text Placeholder 2">
            <a:extLst>
              <a:ext uri="{FF2B5EF4-FFF2-40B4-BE49-F238E27FC236}">
                <a16:creationId xmlns:a16="http://schemas.microsoft.com/office/drawing/2014/main" id="{A7F6DFD6-D429-4FA9-A4EB-44C94BEC292B}"/>
              </a:ext>
            </a:extLst>
          </p:cNvPr>
          <p:cNvSpPr>
            <a:spLocks noGrp="1"/>
          </p:cNvSpPr>
          <p:nvPr>
            <p:ph idx="422" hasCustomPrompt="1"/>
          </p:nvPr>
        </p:nvSpPr>
        <p:spPr bwMode="auto">
          <a:xfrm>
            <a:off x="5884301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4" name="Text Placeholder 2">
            <a:extLst>
              <a:ext uri="{FF2B5EF4-FFF2-40B4-BE49-F238E27FC236}">
                <a16:creationId xmlns:a16="http://schemas.microsoft.com/office/drawing/2014/main" id="{DDE47398-CB64-41F9-9B96-466CC8B2057E}"/>
              </a:ext>
            </a:extLst>
          </p:cNvPr>
          <p:cNvSpPr>
            <a:spLocks noGrp="1"/>
          </p:cNvSpPr>
          <p:nvPr>
            <p:ph idx="423" hasCustomPrompt="1"/>
          </p:nvPr>
        </p:nvSpPr>
        <p:spPr bwMode="auto">
          <a:xfrm>
            <a:off x="6906564" y="3574563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5" name="Text Placeholder 2">
            <a:extLst>
              <a:ext uri="{FF2B5EF4-FFF2-40B4-BE49-F238E27FC236}">
                <a16:creationId xmlns:a16="http://schemas.microsoft.com/office/drawing/2014/main" id="{C64E0975-7611-47C8-ADE8-D6236ECCEAC1}"/>
              </a:ext>
            </a:extLst>
          </p:cNvPr>
          <p:cNvSpPr>
            <a:spLocks noGrp="1"/>
          </p:cNvSpPr>
          <p:nvPr>
            <p:ph idx="424" hasCustomPrompt="1"/>
          </p:nvPr>
        </p:nvSpPr>
        <p:spPr bwMode="auto">
          <a:xfrm>
            <a:off x="5884301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406" name="Text Placeholder 2">
            <a:extLst>
              <a:ext uri="{FF2B5EF4-FFF2-40B4-BE49-F238E27FC236}">
                <a16:creationId xmlns:a16="http://schemas.microsoft.com/office/drawing/2014/main" id="{D218B888-D437-47BE-906F-DE67F2889B01}"/>
              </a:ext>
            </a:extLst>
          </p:cNvPr>
          <p:cNvSpPr>
            <a:spLocks noGrp="1"/>
          </p:cNvSpPr>
          <p:nvPr>
            <p:ph idx="425" hasCustomPrompt="1"/>
          </p:nvPr>
        </p:nvSpPr>
        <p:spPr bwMode="auto">
          <a:xfrm>
            <a:off x="6906564" y="3679867"/>
            <a:ext cx="1008651" cy="84762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prstDash val="dash"/>
          </a:ln>
        </p:spPr>
        <p:txBody>
          <a:bodyPr vert="horz" lIns="10800" tIns="3600" rIns="10800" bIns="3600" rtlCol="0" anchor="ctr">
            <a:noAutofit/>
          </a:bodyPr>
          <a:lstStyle>
            <a:lvl1pPr>
              <a:lnSpc>
                <a:spcPct val="80000"/>
              </a:lnSpc>
              <a:defRPr lang="en-GB" sz="500" b="0" noProof="0"/>
            </a:lvl1pPr>
            <a:lvl2pPr>
              <a:defRPr lang="en-GB" sz="1000" noProof="0"/>
            </a:lvl2pPr>
            <a:lvl3pPr>
              <a:defRPr lang="en-GB" sz="800" noProof="0"/>
            </a:lvl3pPr>
            <a:lvl4pPr>
              <a:defRPr lang="en-GB" sz="600" noProof="0"/>
            </a:lvl4pPr>
            <a:lvl5pPr>
              <a:defRPr lang="en-GB" sz="6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C99E9A9-A650-6CF0-0FEF-B635D0B58D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7055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110297"/>
            <a:ext cx="1632187" cy="206881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3240" y="1110297"/>
            <a:ext cx="1632187" cy="206881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3240" y="1370273"/>
            <a:ext cx="1632187" cy="523697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08470" y="1110297"/>
            <a:ext cx="1632187" cy="206881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08844" y="1370273"/>
            <a:ext cx="1632187" cy="523697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598051" y="1110297"/>
            <a:ext cx="1632187" cy="206881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598425" y="1370273"/>
            <a:ext cx="1632187" cy="5236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3240" y="1937369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08844" y="1937369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598425" y="1937369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3803" y="1116981"/>
            <a:ext cx="1625464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9966" y="1116981"/>
            <a:ext cx="1628882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06243" y="1116981"/>
            <a:ext cx="1628882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5336" y="1505765"/>
            <a:ext cx="524616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46294" y="2124298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370273"/>
            <a:ext cx="1632187" cy="523697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1937369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7926" y="1116981"/>
            <a:ext cx="1630935" cy="206881"/>
          </a:xfrm>
          <a:prstGeom prst="rect">
            <a:avLst/>
          </a:prstGeom>
          <a:solidFill>
            <a:srgbClr val="FBFBFB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87453" y="1110297"/>
            <a:ext cx="1632187" cy="206881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87827" y="1370273"/>
            <a:ext cx="1632187" cy="52369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87827" y="1937369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95644" y="1116981"/>
            <a:ext cx="1623657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223240" y="2599712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908844" y="2599712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598425" y="2599712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46294" y="2786641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2599712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87827" y="2599712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40956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40956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40956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33803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33803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33803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298284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298284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298284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19966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14983" y="1938544"/>
            <a:ext cx="1635081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19966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08437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08437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08437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93" name="Textplatzhalter 3">
            <a:extLst>
              <a:ext uri="{FF2B5EF4-FFF2-40B4-BE49-F238E27FC236}">
                <a16:creationId xmlns:a16="http://schemas.microsoft.com/office/drawing/2014/main" id="{E6DC4181-1E60-46B3-B956-6506E1216165}"/>
              </a:ext>
            </a:extLst>
          </p:cNvPr>
          <p:cNvSpPr txBox="1">
            <a:spLocks/>
          </p:cNvSpPr>
          <p:nvPr userDrawn="1"/>
        </p:nvSpPr>
        <p:spPr>
          <a:xfrm>
            <a:off x="2223240" y="3259265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94" name="Textplatzhalter 5">
            <a:extLst>
              <a:ext uri="{FF2B5EF4-FFF2-40B4-BE49-F238E27FC236}">
                <a16:creationId xmlns:a16="http://schemas.microsoft.com/office/drawing/2014/main" id="{C3280026-912A-49D3-B8C5-78657240C846}"/>
              </a:ext>
            </a:extLst>
          </p:cNvPr>
          <p:cNvSpPr txBox="1">
            <a:spLocks/>
          </p:cNvSpPr>
          <p:nvPr userDrawn="1"/>
        </p:nvSpPr>
        <p:spPr>
          <a:xfrm>
            <a:off x="3908844" y="3259265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95" name="Textplatzhalter 7">
            <a:extLst>
              <a:ext uri="{FF2B5EF4-FFF2-40B4-BE49-F238E27FC236}">
                <a16:creationId xmlns:a16="http://schemas.microsoft.com/office/drawing/2014/main" id="{514B5C9F-DD3B-44CB-A4C0-BDD127F7F871}"/>
              </a:ext>
            </a:extLst>
          </p:cNvPr>
          <p:cNvSpPr txBox="1">
            <a:spLocks/>
          </p:cNvSpPr>
          <p:nvPr userDrawn="1"/>
        </p:nvSpPr>
        <p:spPr>
          <a:xfrm>
            <a:off x="5598425" y="3259265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79B3E00B-9D7F-479B-9137-358C9FC196D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46294" y="3446194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7" name="Textplatzhalter 3">
            <a:extLst>
              <a:ext uri="{FF2B5EF4-FFF2-40B4-BE49-F238E27FC236}">
                <a16:creationId xmlns:a16="http://schemas.microsoft.com/office/drawing/2014/main" id="{97C12DE0-827A-49C4-B8B7-57CFB29E30C7}"/>
              </a:ext>
            </a:extLst>
          </p:cNvPr>
          <p:cNvSpPr txBox="1">
            <a:spLocks/>
          </p:cNvSpPr>
          <p:nvPr userDrawn="1"/>
        </p:nvSpPr>
        <p:spPr>
          <a:xfrm>
            <a:off x="536675" y="3259265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98" name="Textplatzhalter 7">
            <a:extLst>
              <a:ext uri="{FF2B5EF4-FFF2-40B4-BE49-F238E27FC236}">
                <a16:creationId xmlns:a16="http://schemas.microsoft.com/office/drawing/2014/main" id="{EE049C5A-EBA7-40CE-8D83-75C0CCF0A4BD}"/>
              </a:ext>
            </a:extLst>
          </p:cNvPr>
          <p:cNvSpPr txBox="1">
            <a:spLocks/>
          </p:cNvSpPr>
          <p:nvPr userDrawn="1"/>
        </p:nvSpPr>
        <p:spPr>
          <a:xfrm>
            <a:off x="7287827" y="3259265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99" name="Textplatzhalter 3">
            <a:extLst>
              <a:ext uri="{FF2B5EF4-FFF2-40B4-BE49-F238E27FC236}">
                <a16:creationId xmlns:a16="http://schemas.microsoft.com/office/drawing/2014/main" id="{D7DCBF12-CDA0-4B06-A436-E05FDB7AC49E}"/>
              </a:ext>
            </a:extLst>
          </p:cNvPr>
          <p:cNvSpPr txBox="1">
            <a:spLocks/>
          </p:cNvSpPr>
          <p:nvPr userDrawn="1"/>
        </p:nvSpPr>
        <p:spPr>
          <a:xfrm>
            <a:off x="2223240" y="3918471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0" name="Textplatzhalter 5">
            <a:extLst>
              <a:ext uri="{FF2B5EF4-FFF2-40B4-BE49-F238E27FC236}">
                <a16:creationId xmlns:a16="http://schemas.microsoft.com/office/drawing/2014/main" id="{44667C4E-E59E-408A-8DCC-C7230C3B0C16}"/>
              </a:ext>
            </a:extLst>
          </p:cNvPr>
          <p:cNvSpPr txBox="1">
            <a:spLocks/>
          </p:cNvSpPr>
          <p:nvPr userDrawn="1"/>
        </p:nvSpPr>
        <p:spPr>
          <a:xfrm>
            <a:off x="3908844" y="3918471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1" name="Textplatzhalter 7">
            <a:extLst>
              <a:ext uri="{FF2B5EF4-FFF2-40B4-BE49-F238E27FC236}">
                <a16:creationId xmlns:a16="http://schemas.microsoft.com/office/drawing/2014/main" id="{28531B29-D427-4AED-BA22-F825F9E28BC4}"/>
              </a:ext>
            </a:extLst>
          </p:cNvPr>
          <p:cNvSpPr txBox="1">
            <a:spLocks/>
          </p:cNvSpPr>
          <p:nvPr userDrawn="1"/>
        </p:nvSpPr>
        <p:spPr>
          <a:xfrm>
            <a:off x="5598425" y="3918471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975A9-79FD-4DD3-A757-98D70E732FB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46294" y="4105400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03" name="Textplatzhalter 3">
            <a:extLst>
              <a:ext uri="{FF2B5EF4-FFF2-40B4-BE49-F238E27FC236}">
                <a16:creationId xmlns:a16="http://schemas.microsoft.com/office/drawing/2014/main" id="{AFB25960-8796-4690-9679-88528214B4D8}"/>
              </a:ext>
            </a:extLst>
          </p:cNvPr>
          <p:cNvSpPr txBox="1">
            <a:spLocks/>
          </p:cNvSpPr>
          <p:nvPr userDrawn="1"/>
        </p:nvSpPr>
        <p:spPr>
          <a:xfrm>
            <a:off x="536675" y="3918471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4" name="Textplatzhalter 7">
            <a:extLst>
              <a:ext uri="{FF2B5EF4-FFF2-40B4-BE49-F238E27FC236}">
                <a16:creationId xmlns:a16="http://schemas.microsoft.com/office/drawing/2014/main" id="{44477EAB-D05C-4FC3-9BDB-63A477596867}"/>
              </a:ext>
            </a:extLst>
          </p:cNvPr>
          <p:cNvSpPr txBox="1">
            <a:spLocks/>
          </p:cNvSpPr>
          <p:nvPr userDrawn="1"/>
        </p:nvSpPr>
        <p:spPr>
          <a:xfrm>
            <a:off x="7287827" y="3918471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DBEA13F8-CE5A-4414-983B-C5B1869FD8BC}"/>
              </a:ext>
            </a:extLst>
          </p:cNvPr>
          <p:cNvSpPr>
            <a:spLocks noGrp="1"/>
          </p:cNvSpPr>
          <p:nvPr>
            <p:ph idx="73" hasCustomPrompt="1"/>
          </p:nvPr>
        </p:nvSpPr>
        <p:spPr bwMode="auto">
          <a:xfrm>
            <a:off x="540956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FE730063-AEE6-4E6D-9AB5-0F3E7BF49223}"/>
              </a:ext>
            </a:extLst>
          </p:cNvPr>
          <p:cNvSpPr>
            <a:spLocks noGrp="1"/>
          </p:cNvSpPr>
          <p:nvPr>
            <p:ph idx="74" hasCustomPrompt="1"/>
          </p:nvPr>
        </p:nvSpPr>
        <p:spPr bwMode="auto">
          <a:xfrm>
            <a:off x="540956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8D61E88-69EA-487C-A060-9024A45C296F}"/>
              </a:ext>
            </a:extLst>
          </p:cNvPr>
          <p:cNvSpPr>
            <a:spLocks noGrp="1"/>
          </p:cNvSpPr>
          <p:nvPr>
            <p:ph idx="75" hasCustomPrompt="1"/>
          </p:nvPr>
        </p:nvSpPr>
        <p:spPr bwMode="auto">
          <a:xfrm>
            <a:off x="2233803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A5B5CAC8-4F09-4649-9914-5EAE86468C64}"/>
              </a:ext>
            </a:extLst>
          </p:cNvPr>
          <p:cNvSpPr>
            <a:spLocks noGrp="1"/>
          </p:cNvSpPr>
          <p:nvPr>
            <p:ph idx="76" hasCustomPrompt="1"/>
          </p:nvPr>
        </p:nvSpPr>
        <p:spPr bwMode="auto">
          <a:xfrm>
            <a:off x="2233803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A1F38425-44E8-4721-A48A-712E34F482AD}"/>
              </a:ext>
            </a:extLst>
          </p:cNvPr>
          <p:cNvSpPr>
            <a:spLocks noGrp="1"/>
          </p:cNvSpPr>
          <p:nvPr>
            <p:ph idx="77" hasCustomPrompt="1"/>
          </p:nvPr>
        </p:nvSpPr>
        <p:spPr bwMode="auto">
          <a:xfrm>
            <a:off x="7298284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2EC634E-FAE4-4D29-89A5-76678E7CB96F}"/>
              </a:ext>
            </a:extLst>
          </p:cNvPr>
          <p:cNvSpPr>
            <a:spLocks noGrp="1"/>
          </p:cNvSpPr>
          <p:nvPr>
            <p:ph idx="78" hasCustomPrompt="1"/>
          </p:nvPr>
        </p:nvSpPr>
        <p:spPr bwMode="auto">
          <a:xfrm>
            <a:off x="7298284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6445A473-A6FE-4136-A6F5-970738F7F00F}"/>
              </a:ext>
            </a:extLst>
          </p:cNvPr>
          <p:cNvSpPr>
            <a:spLocks noGrp="1"/>
          </p:cNvSpPr>
          <p:nvPr>
            <p:ph idx="79" hasCustomPrompt="1"/>
          </p:nvPr>
        </p:nvSpPr>
        <p:spPr bwMode="auto">
          <a:xfrm>
            <a:off x="3921872" y="3260440"/>
            <a:ext cx="1628192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95B8FD88-8419-41BE-899D-714E3BE8E286}"/>
              </a:ext>
            </a:extLst>
          </p:cNvPr>
          <p:cNvSpPr>
            <a:spLocks noGrp="1"/>
          </p:cNvSpPr>
          <p:nvPr>
            <p:ph idx="80" hasCustomPrompt="1"/>
          </p:nvPr>
        </p:nvSpPr>
        <p:spPr bwMode="auto">
          <a:xfrm>
            <a:off x="3919966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5760D18-AA9F-409F-9623-1D30D37038B2}"/>
              </a:ext>
            </a:extLst>
          </p:cNvPr>
          <p:cNvSpPr>
            <a:spLocks noGrp="1"/>
          </p:cNvSpPr>
          <p:nvPr>
            <p:ph idx="81" hasCustomPrompt="1"/>
          </p:nvPr>
        </p:nvSpPr>
        <p:spPr bwMode="auto">
          <a:xfrm>
            <a:off x="5608437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F91EE46F-0618-436B-82B9-9340E40DFC27}"/>
              </a:ext>
            </a:extLst>
          </p:cNvPr>
          <p:cNvSpPr>
            <a:spLocks noGrp="1"/>
          </p:cNvSpPr>
          <p:nvPr>
            <p:ph idx="82" hasCustomPrompt="1"/>
          </p:nvPr>
        </p:nvSpPr>
        <p:spPr bwMode="auto">
          <a:xfrm>
            <a:off x="5608437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64BD1E13-1062-55EC-FB68-DEFE0F3EA6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65994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110297"/>
            <a:ext cx="1632187" cy="206881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3240" y="1110297"/>
            <a:ext cx="1632187" cy="206881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0095F5C5-38FF-4852-BD29-F70177FE4FD7}"/>
              </a:ext>
            </a:extLst>
          </p:cNvPr>
          <p:cNvSpPr txBox="1">
            <a:spLocks/>
          </p:cNvSpPr>
          <p:nvPr userDrawn="1"/>
        </p:nvSpPr>
        <p:spPr>
          <a:xfrm>
            <a:off x="2223240" y="1370273"/>
            <a:ext cx="1632187" cy="523697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08470" y="1110297"/>
            <a:ext cx="1632187" cy="206881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A451485-96FC-459D-860C-963455A6200B}"/>
              </a:ext>
            </a:extLst>
          </p:cNvPr>
          <p:cNvSpPr txBox="1">
            <a:spLocks/>
          </p:cNvSpPr>
          <p:nvPr userDrawn="1"/>
        </p:nvSpPr>
        <p:spPr>
          <a:xfrm>
            <a:off x="3908844" y="1370273"/>
            <a:ext cx="1632187" cy="523697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598051" y="1110297"/>
            <a:ext cx="1632187" cy="206881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9" name="Textplatzhalter 7">
            <a:extLst>
              <a:ext uri="{FF2B5EF4-FFF2-40B4-BE49-F238E27FC236}">
                <a16:creationId xmlns:a16="http://schemas.microsoft.com/office/drawing/2014/main" id="{9F89229A-9A73-4E9F-8056-18814D2FA84A}"/>
              </a:ext>
            </a:extLst>
          </p:cNvPr>
          <p:cNvSpPr txBox="1">
            <a:spLocks/>
          </p:cNvSpPr>
          <p:nvPr userDrawn="1"/>
        </p:nvSpPr>
        <p:spPr>
          <a:xfrm>
            <a:off x="5598425" y="1370273"/>
            <a:ext cx="1632187" cy="523697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69582797-B1F9-42CB-BA1D-80B2F1A4D58C}"/>
              </a:ext>
            </a:extLst>
          </p:cNvPr>
          <p:cNvSpPr txBox="1">
            <a:spLocks/>
          </p:cNvSpPr>
          <p:nvPr userDrawn="1"/>
        </p:nvSpPr>
        <p:spPr>
          <a:xfrm>
            <a:off x="2223240" y="1937369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01DA3C89-AA55-431B-B147-60D481E8C011}"/>
              </a:ext>
            </a:extLst>
          </p:cNvPr>
          <p:cNvSpPr txBox="1">
            <a:spLocks/>
          </p:cNvSpPr>
          <p:nvPr userDrawn="1"/>
        </p:nvSpPr>
        <p:spPr>
          <a:xfrm>
            <a:off x="3908844" y="1937369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AE3B2CB4-4B57-4EF2-B31C-1C69265C8A43}"/>
              </a:ext>
            </a:extLst>
          </p:cNvPr>
          <p:cNvSpPr txBox="1">
            <a:spLocks/>
          </p:cNvSpPr>
          <p:nvPr userDrawn="1"/>
        </p:nvSpPr>
        <p:spPr>
          <a:xfrm>
            <a:off x="5598425" y="1937369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3803" y="1116981"/>
            <a:ext cx="1625464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9966" y="1116981"/>
            <a:ext cx="1628882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06243" y="1116981"/>
            <a:ext cx="1628882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BCBDC23-72C6-411D-9DCB-8A7BC57242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 rot="16200000">
            <a:off x="95336" y="1505765"/>
            <a:ext cx="524616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CE703DC6-06EE-4A1E-93E2-78C37E76169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 rot="16200000">
            <a:off x="46294" y="2124298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EDFD51F6-FE7B-4CF2-92F7-D5171D9997BA}"/>
              </a:ext>
            </a:extLst>
          </p:cNvPr>
          <p:cNvSpPr txBox="1">
            <a:spLocks/>
          </p:cNvSpPr>
          <p:nvPr userDrawn="1"/>
        </p:nvSpPr>
        <p:spPr>
          <a:xfrm>
            <a:off x="536675" y="1370273"/>
            <a:ext cx="1632187" cy="523697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DC48D771-2760-41D4-9E29-BD9243906B43}"/>
              </a:ext>
            </a:extLst>
          </p:cNvPr>
          <p:cNvSpPr txBox="1">
            <a:spLocks/>
          </p:cNvSpPr>
          <p:nvPr userDrawn="1"/>
        </p:nvSpPr>
        <p:spPr>
          <a:xfrm>
            <a:off x="536675" y="1937369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7926" y="1116981"/>
            <a:ext cx="1630935" cy="206881"/>
          </a:xfrm>
          <a:prstGeom prst="rect">
            <a:avLst/>
          </a:prstGeom>
          <a:solidFill>
            <a:srgbClr val="FBFBFB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87453" y="1110297"/>
            <a:ext cx="1632187" cy="206881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D8F4C9EA-D14F-4828-BBBD-D3ED7F03D2F5}"/>
              </a:ext>
            </a:extLst>
          </p:cNvPr>
          <p:cNvSpPr txBox="1">
            <a:spLocks/>
          </p:cNvSpPr>
          <p:nvPr userDrawn="1"/>
        </p:nvSpPr>
        <p:spPr>
          <a:xfrm>
            <a:off x="7287827" y="1370273"/>
            <a:ext cx="1632187" cy="523697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9E8FC3FF-7CDD-4230-B931-A041B2FB5D98}"/>
              </a:ext>
            </a:extLst>
          </p:cNvPr>
          <p:cNvSpPr txBox="1">
            <a:spLocks/>
          </p:cNvSpPr>
          <p:nvPr userDrawn="1"/>
        </p:nvSpPr>
        <p:spPr>
          <a:xfrm>
            <a:off x="7287827" y="1937369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95644" y="1116981"/>
            <a:ext cx="1623657" cy="20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2" name="Textplatzhalter 3">
            <a:extLst>
              <a:ext uri="{FF2B5EF4-FFF2-40B4-BE49-F238E27FC236}">
                <a16:creationId xmlns:a16="http://schemas.microsoft.com/office/drawing/2014/main" id="{704102CD-2AE1-4C2E-B09B-964506433980}"/>
              </a:ext>
            </a:extLst>
          </p:cNvPr>
          <p:cNvSpPr txBox="1">
            <a:spLocks/>
          </p:cNvSpPr>
          <p:nvPr userDrawn="1"/>
        </p:nvSpPr>
        <p:spPr>
          <a:xfrm>
            <a:off x="2223240" y="2599712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49" name="Textplatzhalter 5">
            <a:extLst>
              <a:ext uri="{FF2B5EF4-FFF2-40B4-BE49-F238E27FC236}">
                <a16:creationId xmlns:a16="http://schemas.microsoft.com/office/drawing/2014/main" id="{81972796-86C6-423C-8304-45879E77716F}"/>
              </a:ext>
            </a:extLst>
          </p:cNvPr>
          <p:cNvSpPr txBox="1">
            <a:spLocks/>
          </p:cNvSpPr>
          <p:nvPr userDrawn="1"/>
        </p:nvSpPr>
        <p:spPr>
          <a:xfrm>
            <a:off x="3908844" y="2599712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50" name="Textplatzhalter 7">
            <a:extLst>
              <a:ext uri="{FF2B5EF4-FFF2-40B4-BE49-F238E27FC236}">
                <a16:creationId xmlns:a16="http://schemas.microsoft.com/office/drawing/2014/main" id="{953B992D-A1D5-4582-B8E3-97A098BD8903}"/>
              </a:ext>
            </a:extLst>
          </p:cNvPr>
          <p:cNvSpPr txBox="1">
            <a:spLocks/>
          </p:cNvSpPr>
          <p:nvPr userDrawn="1"/>
        </p:nvSpPr>
        <p:spPr>
          <a:xfrm>
            <a:off x="5598425" y="2599712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54" name="Text Placeholder 11">
            <a:extLst>
              <a:ext uri="{FF2B5EF4-FFF2-40B4-BE49-F238E27FC236}">
                <a16:creationId xmlns:a16="http://schemas.microsoft.com/office/drawing/2014/main" id="{E53B4412-93B1-4D29-B2AD-F5DCD4EFB47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 rot="16200000">
            <a:off x="46294" y="2786641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5" name="Textplatzhalter 3">
            <a:extLst>
              <a:ext uri="{FF2B5EF4-FFF2-40B4-BE49-F238E27FC236}">
                <a16:creationId xmlns:a16="http://schemas.microsoft.com/office/drawing/2014/main" id="{366FD726-4580-4DC2-94CF-D6891A7000E5}"/>
              </a:ext>
            </a:extLst>
          </p:cNvPr>
          <p:cNvSpPr txBox="1">
            <a:spLocks/>
          </p:cNvSpPr>
          <p:nvPr userDrawn="1"/>
        </p:nvSpPr>
        <p:spPr>
          <a:xfrm>
            <a:off x="536675" y="2599712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57" name="Textplatzhalter 7">
            <a:extLst>
              <a:ext uri="{FF2B5EF4-FFF2-40B4-BE49-F238E27FC236}">
                <a16:creationId xmlns:a16="http://schemas.microsoft.com/office/drawing/2014/main" id="{0A0D3E71-4A78-4306-9567-A20DD74207B9}"/>
              </a:ext>
            </a:extLst>
          </p:cNvPr>
          <p:cNvSpPr txBox="1">
            <a:spLocks/>
          </p:cNvSpPr>
          <p:nvPr userDrawn="1"/>
        </p:nvSpPr>
        <p:spPr>
          <a:xfrm>
            <a:off x="7287827" y="2599712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6C46CCA2-D287-491A-A290-FF1B7C6AB37C}"/>
              </a:ext>
            </a:extLst>
          </p:cNvPr>
          <p:cNvSpPr>
            <a:spLocks noGrp="1"/>
          </p:cNvSpPr>
          <p:nvPr>
            <p:ph idx="38" hasCustomPrompt="1"/>
          </p:nvPr>
        </p:nvSpPr>
        <p:spPr bwMode="auto">
          <a:xfrm>
            <a:off x="540956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B798EC96-9769-4759-A96A-451230BB291E}"/>
              </a:ext>
            </a:extLst>
          </p:cNvPr>
          <p:cNvSpPr>
            <a:spLocks noGrp="1"/>
          </p:cNvSpPr>
          <p:nvPr>
            <p:ph idx="51" hasCustomPrompt="1"/>
          </p:nvPr>
        </p:nvSpPr>
        <p:spPr bwMode="auto">
          <a:xfrm>
            <a:off x="540956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B1B1F7DC-F143-419D-B20A-F15AF4AF7FF8}"/>
              </a:ext>
            </a:extLst>
          </p:cNvPr>
          <p:cNvSpPr>
            <a:spLocks noGrp="1"/>
          </p:cNvSpPr>
          <p:nvPr>
            <p:ph idx="52" hasCustomPrompt="1"/>
          </p:nvPr>
        </p:nvSpPr>
        <p:spPr bwMode="auto">
          <a:xfrm>
            <a:off x="540956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BC0A17BE-4EA1-417E-97E1-DB84AD19703E}"/>
              </a:ext>
            </a:extLst>
          </p:cNvPr>
          <p:cNvSpPr>
            <a:spLocks noGrp="1"/>
          </p:cNvSpPr>
          <p:nvPr>
            <p:ph idx="53" hasCustomPrompt="1"/>
          </p:nvPr>
        </p:nvSpPr>
        <p:spPr bwMode="auto">
          <a:xfrm>
            <a:off x="2233803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C3F27E32-E387-4AC2-BE8F-C66DBB0E5EA8}"/>
              </a:ext>
            </a:extLst>
          </p:cNvPr>
          <p:cNvSpPr>
            <a:spLocks noGrp="1"/>
          </p:cNvSpPr>
          <p:nvPr>
            <p:ph idx="54" hasCustomPrompt="1"/>
          </p:nvPr>
        </p:nvSpPr>
        <p:spPr bwMode="auto">
          <a:xfrm>
            <a:off x="2233803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CEF75FB2-FC13-4C69-95BF-02A8E5A20CE2}"/>
              </a:ext>
            </a:extLst>
          </p:cNvPr>
          <p:cNvSpPr>
            <a:spLocks noGrp="1"/>
          </p:cNvSpPr>
          <p:nvPr>
            <p:ph idx="55" hasCustomPrompt="1"/>
          </p:nvPr>
        </p:nvSpPr>
        <p:spPr bwMode="auto">
          <a:xfrm>
            <a:off x="2233803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D3F71C5F-11B5-4925-AB38-F81822A2836D}"/>
              </a:ext>
            </a:extLst>
          </p:cNvPr>
          <p:cNvSpPr>
            <a:spLocks noGrp="1"/>
          </p:cNvSpPr>
          <p:nvPr>
            <p:ph idx="56" hasCustomPrompt="1"/>
          </p:nvPr>
        </p:nvSpPr>
        <p:spPr bwMode="auto">
          <a:xfrm>
            <a:off x="7298284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54AF6E6E-4C6D-43F2-B802-45BD2A86188B}"/>
              </a:ext>
            </a:extLst>
          </p:cNvPr>
          <p:cNvSpPr>
            <a:spLocks noGrp="1"/>
          </p:cNvSpPr>
          <p:nvPr>
            <p:ph idx="57" hasCustomPrompt="1"/>
          </p:nvPr>
        </p:nvSpPr>
        <p:spPr bwMode="auto">
          <a:xfrm>
            <a:off x="7298284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ACFB3FD0-CB46-4E7D-A465-7D9AA7A8ED9A}"/>
              </a:ext>
            </a:extLst>
          </p:cNvPr>
          <p:cNvSpPr>
            <a:spLocks noGrp="1"/>
          </p:cNvSpPr>
          <p:nvPr>
            <p:ph idx="58" hasCustomPrompt="1"/>
          </p:nvPr>
        </p:nvSpPr>
        <p:spPr bwMode="auto">
          <a:xfrm>
            <a:off x="7298284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52D69B00-C485-4574-9055-5C018ACBF454}"/>
              </a:ext>
            </a:extLst>
          </p:cNvPr>
          <p:cNvSpPr>
            <a:spLocks noGrp="1"/>
          </p:cNvSpPr>
          <p:nvPr>
            <p:ph idx="59" hasCustomPrompt="1"/>
          </p:nvPr>
        </p:nvSpPr>
        <p:spPr bwMode="auto">
          <a:xfrm>
            <a:off x="3919966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4416837E-3632-4E6C-8936-D420184983CF}"/>
              </a:ext>
            </a:extLst>
          </p:cNvPr>
          <p:cNvSpPr>
            <a:spLocks noGrp="1"/>
          </p:cNvSpPr>
          <p:nvPr>
            <p:ph idx="60" hasCustomPrompt="1"/>
          </p:nvPr>
        </p:nvSpPr>
        <p:spPr bwMode="auto">
          <a:xfrm>
            <a:off x="3914983" y="1938544"/>
            <a:ext cx="1635081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3" name="Text Placeholder 2">
            <a:extLst>
              <a:ext uri="{FF2B5EF4-FFF2-40B4-BE49-F238E27FC236}">
                <a16:creationId xmlns:a16="http://schemas.microsoft.com/office/drawing/2014/main" id="{641072AF-A425-40E2-BEC9-4410A56E8B1A}"/>
              </a:ext>
            </a:extLst>
          </p:cNvPr>
          <p:cNvSpPr>
            <a:spLocks noGrp="1"/>
          </p:cNvSpPr>
          <p:nvPr>
            <p:ph idx="61" hasCustomPrompt="1"/>
          </p:nvPr>
        </p:nvSpPr>
        <p:spPr bwMode="auto">
          <a:xfrm>
            <a:off x="3919966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15701079-3933-4007-BF01-07DCA50929EC}"/>
              </a:ext>
            </a:extLst>
          </p:cNvPr>
          <p:cNvSpPr>
            <a:spLocks noGrp="1"/>
          </p:cNvSpPr>
          <p:nvPr>
            <p:ph idx="62" hasCustomPrompt="1"/>
          </p:nvPr>
        </p:nvSpPr>
        <p:spPr bwMode="auto">
          <a:xfrm>
            <a:off x="5608437" y="1373072"/>
            <a:ext cx="1621018" cy="524616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7B384F95-79F5-44AF-83F3-1E2DB2F77245}"/>
              </a:ext>
            </a:extLst>
          </p:cNvPr>
          <p:cNvSpPr>
            <a:spLocks noGrp="1"/>
          </p:cNvSpPr>
          <p:nvPr>
            <p:ph idx="63" hasCustomPrompt="1"/>
          </p:nvPr>
        </p:nvSpPr>
        <p:spPr bwMode="auto">
          <a:xfrm>
            <a:off x="5608437" y="1938544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8F835DD3-EFAF-4299-86CF-17E136215AB5}"/>
              </a:ext>
            </a:extLst>
          </p:cNvPr>
          <p:cNvSpPr>
            <a:spLocks noGrp="1"/>
          </p:cNvSpPr>
          <p:nvPr>
            <p:ph idx="64" hasCustomPrompt="1"/>
          </p:nvPr>
        </p:nvSpPr>
        <p:spPr bwMode="auto">
          <a:xfrm>
            <a:off x="5608437" y="260698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93" name="Textplatzhalter 3">
            <a:extLst>
              <a:ext uri="{FF2B5EF4-FFF2-40B4-BE49-F238E27FC236}">
                <a16:creationId xmlns:a16="http://schemas.microsoft.com/office/drawing/2014/main" id="{E6DC4181-1E60-46B3-B956-6506E1216165}"/>
              </a:ext>
            </a:extLst>
          </p:cNvPr>
          <p:cNvSpPr txBox="1">
            <a:spLocks/>
          </p:cNvSpPr>
          <p:nvPr userDrawn="1"/>
        </p:nvSpPr>
        <p:spPr>
          <a:xfrm>
            <a:off x="2223240" y="3259265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94" name="Textplatzhalter 5">
            <a:extLst>
              <a:ext uri="{FF2B5EF4-FFF2-40B4-BE49-F238E27FC236}">
                <a16:creationId xmlns:a16="http://schemas.microsoft.com/office/drawing/2014/main" id="{C3280026-912A-49D3-B8C5-78657240C846}"/>
              </a:ext>
            </a:extLst>
          </p:cNvPr>
          <p:cNvSpPr txBox="1">
            <a:spLocks/>
          </p:cNvSpPr>
          <p:nvPr userDrawn="1"/>
        </p:nvSpPr>
        <p:spPr>
          <a:xfrm>
            <a:off x="3908844" y="3259265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95" name="Textplatzhalter 7">
            <a:extLst>
              <a:ext uri="{FF2B5EF4-FFF2-40B4-BE49-F238E27FC236}">
                <a16:creationId xmlns:a16="http://schemas.microsoft.com/office/drawing/2014/main" id="{514B5C9F-DD3B-44CB-A4C0-BDD127F7F871}"/>
              </a:ext>
            </a:extLst>
          </p:cNvPr>
          <p:cNvSpPr txBox="1">
            <a:spLocks/>
          </p:cNvSpPr>
          <p:nvPr userDrawn="1"/>
        </p:nvSpPr>
        <p:spPr>
          <a:xfrm>
            <a:off x="5598425" y="3259265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96" name="Text Placeholder 11">
            <a:extLst>
              <a:ext uri="{FF2B5EF4-FFF2-40B4-BE49-F238E27FC236}">
                <a16:creationId xmlns:a16="http://schemas.microsoft.com/office/drawing/2014/main" id="{79B3E00B-9D7F-479B-9137-358C9FC196DA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 rot="16200000">
            <a:off x="46294" y="3446194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97" name="Textplatzhalter 3">
            <a:extLst>
              <a:ext uri="{FF2B5EF4-FFF2-40B4-BE49-F238E27FC236}">
                <a16:creationId xmlns:a16="http://schemas.microsoft.com/office/drawing/2014/main" id="{97C12DE0-827A-49C4-B8B7-57CFB29E30C7}"/>
              </a:ext>
            </a:extLst>
          </p:cNvPr>
          <p:cNvSpPr txBox="1">
            <a:spLocks/>
          </p:cNvSpPr>
          <p:nvPr userDrawn="1"/>
        </p:nvSpPr>
        <p:spPr>
          <a:xfrm>
            <a:off x="536675" y="3259265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98" name="Textplatzhalter 7">
            <a:extLst>
              <a:ext uri="{FF2B5EF4-FFF2-40B4-BE49-F238E27FC236}">
                <a16:creationId xmlns:a16="http://schemas.microsoft.com/office/drawing/2014/main" id="{EE049C5A-EBA7-40CE-8D83-75C0CCF0A4BD}"/>
              </a:ext>
            </a:extLst>
          </p:cNvPr>
          <p:cNvSpPr txBox="1">
            <a:spLocks/>
          </p:cNvSpPr>
          <p:nvPr userDrawn="1"/>
        </p:nvSpPr>
        <p:spPr>
          <a:xfrm>
            <a:off x="7287827" y="3259265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99" name="Textplatzhalter 3">
            <a:extLst>
              <a:ext uri="{FF2B5EF4-FFF2-40B4-BE49-F238E27FC236}">
                <a16:creationId xmlns:a16="http://schemas.microsoft.com/office/drawing/2014/main" id="{D7DCBF12-CDA0-4B06-A436-E05FDB7AC49E}"/>
              </a:ext>
            </a:extLst>
          </p:cNvPr>
          <p:cNvSpPr txBox="1">
            <a:spLocks/>
          </p:cNvSpPr>
          <p:nvPr userDrawn="1"/>
        </p:nvSpPr>
        <p:spPr>
          <a:xfrm>
            <a:off x="2223240" y="3918471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100" name="Textplatzhalter 5">
            <a:extLst>
              <a:ext uri="{FF2B5EF4-FFF2-40B4-BE49-F238E27FC236}">
                <a16:creationId xmlns:a16="http://schemas.microsoft.com/office/drawing/2014/main" id="{44667C4E-E59E-408A-8DCC-C7230C3B0C16}"/>
              </a:ext>
            </a:extLst>
          </p:cNvPr>
          <p:cNvSpPr txBox="1">
            <a:spLocks/>
          </p:cNvSpPr>
          <p:nvPr userDrawn="1"/>
        </p:nvSpPr>
        <p:spPr>
          <a:xfrm>
            <a:off x="3908844" y="3918471"/>
            <a:ext cx="1632187" cy="61593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101" name="Textplatzhalter 7">
            <a:extLst>
              <a:ext uri="{FF2B5EF4-FFF2-40B4-BE49-F238E27FC236}">
                <a16:creationId xmlns:a16="http://schemas.microsoft.com/office/drawing/2014/main" id="{28531B29-D427-4AED-BA22-F825F9E28BC4}"/>
              </a:ext>
            </a:extLst>
          </p:cNvPr>
          <p:cNvSpPr txBox="1">
            <a:spLocks/>
          </p:cNvSpPr>
          <p:nvPr userDrawn="1"/>
        </p:nvSpPr>
        <p:spPr>
          <a:xfrm>
            <a:off x="5598425" y="3918471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975A9-79FD-4DD3-A757-98D70E732FB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46294" y="4105400"/>
            <a:ext cx="62270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03" name="Textplatzhalter 3">
            <a:extLst>
              <a:ext uri="{FF2B5EF4-FFF2-40B4-BE49-F238E27FC236}">
                <a16:creationId xmlns:a16="http://schemas.microsoft.com/office/drawing/2014/main" id="{AFB25960-8796-4690-9679-88528214B4D8}"/>
              </a:ext>
            </a:extLst>
          </p:cNvPr>
          <p:cNvSpPr txBox="1">
            <a:spLocks/>
          </p:cNvSpPr>
          <p:nvPr userDrawn="1"/>
        </p:nvSpPr>
        <p:spPr>
          <a:xfrm>
            <a:off x="536675" y="3918471"/>
            <a:ext cx="1632187" cy="61593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600" b="0">
              <a:solidFill>
                <a:schemeClr val="bg1"/>
              </a:solidFill>
            </a:endParaRPr>
          </a:p>
        </p:txBody>
      </p:sp>
      <p:sp>
        <p:nvSpPr>
          <p:cNvPr id="104" name="Textplatzhalter 7">
            <a:extLst>
              <a:ext uri="{FF2B5EF4-FFF2-40B4-BE49-F238E27FC236}">
                <a16:creationId xmlns:a16="http://schemas.microsoft.com/office/drawing/2014/main" id="{44477EAB-D05C-4FC3-9BDB-63A477596867}"/>
              </a:ext>
            </a:extLst>
          </p:cNvPr>
          <p:cNvSpPr txBox="1">
            <a:spLocks/>
          </p:cNvSpPr>
          <p:nvPr userDrawn="1"/>
        </p:nvSpPr>
        <p:spPr>
          <a:xfrm>
            <a:off x="7287827" y="3918471"/>
            <a:ext cx="1632187" cy="615933"/>
          </a:xfrm>
          <a:prstGeom prst="rect">
            <a:avLst/>
          </a:prstGeom>
          <a:solidFill>
            <a:srgbClr val="CCFFCC"/>
          </a:solidFill>
        </p:spPr>
        <p:txBody>
          <a:bodyPr wrap="square" anchor="ctr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600" b="0">
              <a:solidFill>
                <a:schemeClr val="bg1"/>
              </a:solidFill>
            </a:endParaRPr>
          </a:p>
        </p:txBody>
      </p:sp>
      <p:sp>
        <p:nvSpPr>
          <p:cNvPr id="105" name="Text Placeholder 2">
            <a:extLst>
              <a:ext uri="{FF2B5EF4-FFF2-40B4-BE49-F238E27FC236}">
                <a16:creationId xmlns:a16="http://schemas.microsoft.com/office/drawing/2014/main" id="{DBEA13F8-CE5A-4414-983B-C5B1869FD8BC}"/>
              </a:ext>
            </a:extLst>
          </p:cNvPr>
          <p:cNvSpPr>
            <a:spLocks noGrp="1"/>
          </p:cNvSpPr>
          <p:nvPr>
            <p:ph idx="73" hasCustomPrompt="1"/>
          </p:nvPr>
        </p:nvSpPr>
        <p:spPr bwMode="auto">
          <a:xfrm>
            <a:off x="540956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FE730063-AEE6-4E6D-9AB5-0F3E7BF49223}"/>
              </a:ext>
            </a:extLst>
          </p:cNvPr>
          <p:cNvSpPr>
            <a:spLocks noGrp="1"/>
          </p:cNvSpPr>
          <p:nvPr>
            <p:ph idx="74" hasCustomPrompt="1"/>
          </p:nvPr>
        </p:nvSpPr>
        <p:spPr bwMode="auto">
          <a:xfrm>
            <a:off x="540956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18D61E88-69EA-487C-A060-9024A45C296F}"/>
              </a:ext>
            </a:extLst>
          </p:cNvPr>
          <p:cNvSpPr>
            <a:spLocks noGrp="1"/>
          </p:cNvSpPr>
          <p:nvPr>
            <p:ph idx="75" hasCustomPrompt="1"/>
          </p:nvPr>
        </p:nvSpPr>
        <p:spPr bwMode="auto">
          <a:xfrm>
            <a:off x="2233803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A5B5CAC8-4F09-4649-9914-5EAE86468C64}"/>
              </a:ext>
            </a:extLst>
          </p:cNvPr>
          <p:cNvSpPr>
            <a:spLocks noGrp="1"/>
          </p:cNvSpPr>
          <p:nvPr>
            <p:ph idx="76" hasCustomPrompt="1"/>
          </p:nvPr>
        </p:nvSpPr>
        <p:spPr bwMode="auto">
          <a:xfrm>
            <a:off x="2233803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A1F38425-44E8-4721-A48A-712E34F482AD}"/>
              </a:ext>
            </a:extLst>
          </p:cNvPr>
          <p:cNvSpPr>
            <a:spLocks noGrp="1"/>
          </p:cNvSpPr>
          <p:nvPr>
            <p:ph idx="77" hasCustomPrompt="1"/>
          </p:nvPr>
        </p:nvSpPr>
        <p:spPr bwMode="auto">
          <a:xfrm>
            <a:off x="7298284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2EC634E-FAE4-4D29-89A5-76678E7CB96F}"/>
              </a:ext>
            </a:extLst>
          </p:cNvPr>
          <p:cNvSpPr>
            <a:spLocks noGrp="1"/>
          </p:cNvSpPr>
          <p:nvPr>
            <p:ph idx="78" hasCustomPrompt="1"/>
          </p:nvPr>
        </p:nvSpPr>
        <p:spPr bwMode="auto">
          <a:xfrm>
            <a:off x="7298284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6445A473-A6FE-4136-A6F5-970738F7F00F}"/>
              </a:ext>
            </a:extLst>
          </p:cNvPr>
          <p:cNvSpPr>
            <a:spLocks noGrp="1"/>
          </p:cNvSpPr>
          <p:nvPr>
            <p:ph idx="79" hasCustomPrompt="1"/>
          </p:nvPr>
        </p:nvSpPr>
        <p:spPr bwMode="auto">
          <a:xfrm>
            <a:off x="3921872" y="3260440"/>
            <a:ext cx="1628192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95B8FD88-8419-41BE-899D-714E3BE8E286}"/>
              </a:ext>
            </a:extLst>
          </p:cNvPr>
          <p:cNvSpPr>
            <a:spLocks noGrp="1"/>
          </p:cNvSpPr>
          <p:nvPr>
            <p:ph idx="80" hasCustomPrompt="1"/>
          </p:nvPr>
        </p:nvSpPr>
        <p:spPr bwMode="auto">
          <a:xfrm>
            <a:off x="3919966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5760D18-AA9F-409F-9623-1D30D37038B2}"/>
              </a:ext>
            </a:extLst>
          </p:cNvPr>
          <p:cNvSpPr>
            <a:spLocks noGrp="1"/>
          </p:cNvSpPr>
          <p:nvPr>
            <p:ph idx="81" hasCustomPrompt="1"/>
          </p:nvPr>
        </p:nvSpPr>
        <p:spPr bwMode="auto">
          <a:xfrm>
            <a:off x="5608437" y="3260440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F91EE46F-0618-436B-82B9-9340E40DFC27}"/>
              </a:ext>
            </a:extLst>
          </p:cNvPr>
          <p:cNvSpPr>
            <a:spLocks noGrp="1"/>
          </p:cNvSpPr>
          <p:nvPr>
            <p:ph idx="82" hasCustomPrompt="1"/>
          </p:nvPr>
        </p:nvSpPr>
        <p:spPr bwMode="auto">
          <a:xfrm>
            <a:off x="5608437" y="3925739"/>
            <a:ext cx="1621018" cy="613795"/>
          </a:xfrm>
          <a:prstGeom prst="rect">
            <a:avLst/>
          </a:prstGeom>
          <a:noFill/>
        </p:spPr>
        <p:txBody>
          <a:bodyPr vert="horz" wrap="square" lIns="0" tIns="36000" rIns="0" bIns="36000" rtlCol="0" anchor="ctr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9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8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C132844-1A18-8CF9-C29A-BB43F37942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98838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2">
            <a:extLst>
              <a:ext uri="{FF2B5EF4-FFF2-40B4-BE49-F238E27FC236}">
                <a16:creationId xmlns:a16="http://schemas.microsoft.com/office/drawing/2014/main" id="{29206679-D3C8-44B6-83C9-E34EFBB361B6}"/>
              </a:ext>
            </a:extLst>
          </p:cNvPr>
          <p:cNvSpPr txBox="1">
            <a:spLocks/>
          </p:cNvSpPr>
          <p:nvPr userDrawn="1"/>
        </p:nvSpPr>
        <p:spPr>
          <a:xfrm>
            <a:off x="538301" y="1110298"/>
            <a:ext cx="1632187" cy="204669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10A81A2E-3564-4020-91A8-7B2DC0D2BAB7}"/>
              </a:ext>
            </a:extLst>
          </p:cNvPr>
          <p:cNvSpPr txBox="1">
            <a:spLocks/>
          </p:cNvSpPr>
          <p:nvPr userDrawn="1"/>
        </p:nvSpPr>
        <p:spPr>
          <a:xfrm>
            <a:off x="2223240" y="1110298"/>
            <a:ext cx="1632187" cy="204669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0CCA2738-62DD-4B42-8BAB-8CE2EBC6F2B1}"/>
              </a:ext>
            </a:extLst>
          </p:cNvPr>
          <p:cNvSpPr txBox="1">
            <a:spLocks/>
          </p:cNvSpPr>
          <p:nvPr userDrawn="1"/>
        </p:nvSpPr>
        <p:spPr>
          <a:xfrm>
            <a:off x="3908470" y="1110298"/>
            <a:ext cx="1632187" cy="204669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de-CH" sz="800">
                <a:solidFill>
                  <a:schemeClr val="bg1"/>
                </a:solidFill>
                <a:latin typeface="Cabin" panose="020B0803050202020004" pitchFamily="34" charset="0"/>
              </a:rPr>
              <a:t>	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97C5C3DC-E95E-4EAC-B689-818222FD71B0}"/>
              </a:ext>
            </a:extLst>
          </p:cNvPr>
          <p:cNvSpPr txBox="1">
            <a:spLocks/>
          </p:cNvSpPr>
          <p:nvPr userDrawn="1"/>
        </p:nvSpPr>
        <p:spPr>
          <a:xfrm>
            <a:off x="5598051" y="1110298"/>
            <a:ext cx="1632187" cy="204669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78" name="Text Placeholder 11">
            <a:extLst>
              <a:ext uri="{FF2B5EF4-FFF2-40B4-BE49-F238E27FC236}">
                <a16:creationId xmlns:a16="http://schemas.microsoft.com/office/drawing/2014/main" id="{774768A5-BBF3-4CF6-BE5D-769A458DB7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33803" y="1116982"/>
            <a:ext cx="1625464" cy="2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79" name="Text Placeholder 11">
            <a:extLst>
              <a:ext uri="{FF2B5EF4-FFF2-40B4-BE49-F238E27FC236}">
                <a16:creationId xmlns:a16="http://schemas.microsoft.com/office/drawing/2014/main" id="{A9954401-2BB7-4240-9F7A-6A2BF0DD576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19966" y="1116982"/>
            <a:ext cx="1628882" cy="2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F744E2F1-EC79-498D-B7D1-DA7AE3401C5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606243" y="1116982"/>
            <a:ext cx="1628882" cy="2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40" name="Text Placeholder 11">
            <a:extLst>
              <a:ext uri="{FF2B5EF4-FFF2-40B4-BE49-F238E27FC236}">
                <a16:creationId xmlns:a16="http://schemas.microsoft.com/office/drawing/2014/main" id="{AD300721-FCA1-4CE6-8BBA-AB12681E184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7926" y="1116982"/>
            <a:ext cx="1630935" cy="204669"/>
          </a:xfrm>
          <a:prstGeom prst="rect">
            <a:avLst/>
          </a:prstGeom>
          <a:solidFill>
            <a:srgbClr val="FBFBFB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34" name="Textplatzhalter 6">
            <a:extLst>
              <a:ext uri="{FF2B5EF4-FFF2-40B4-BE49-F238E27FC236}">
                <a16:creationId xmlns:a16="http://schemas.microsoft.com/office/drawing/2014/main" id="{B05467C7-A01B-4C8D-A142-4CE05DD2E14E}"/>
              </a:ext>
            </a:extLst>
          </p:cNvPr>
          <p:cNvSpPr txBox="1">
            <a:spLocks/>
          </p:cNvSpPr>
          <p:nvPr userDrawn="1"/>
        </p:nvSpPr>
        <p:spPr>
          <a:xfrm>
            <a:off x="7287453" y="1110298"/>
            <a:ext cx="1632187" cy="204669"/>
          </a:xfrm>
          <a:prstGeom prst="rect">
            <a:avLst/>
          </a:prstGeom>
          <a:solidFill>
            <a:srgbClr val="CCFFCC"/>
          </a:solidFill>
        </p:spPr>
        <p:txBody>
          <a:bodyPr wrap="square" anchor="b" anchorCtr="0">
            <a:noAutofit/>
          </a:bodyPr>
          <a:lstStyle>
            <a:lvl1pPr marL="0" marR="0" indent="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endParaRPr lang="de-CH" sz="800">
              <a:solidFill>
                <a:schemeClr val="bg1"/>
              </a:solidFill>
              <a:latin typeface="Cabin" panose="020B0803050202020004" pitchFamily="34" charset="0"/>
            </a:endParaRPr>
          </a:p>
        </p:txBody>
      </p:sp>
      <p:sp>
        <p:nvSpPr>
          <p:cNvPr id="47" name="Text Placeholder 11">
            <a:extLst>
              <a:ext uri="{FF2B5EF4-FFF2-40B4-BE49-F238E27FC236}">
                <a16:creationId xmlns:a16="http://schemas.microsoft.com/office/drawing/2014/main" id="{8AB7AA2C-C9A8-48B4-9A95-E90A64457C6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295644" y="1116982"/>
            <a:ext cx="1623657" cy="204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lang="en-GB" sz="800" noProof="0" dirty="0"/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6B5736D9-E272-408A-9737-BFF25C4A97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504" y="479173"/>
            <a:ext cx="7231975" cy="613795"/>
          </a:xfrm>
        </p:spPr>
        <p:txBody>
          <a:bodyPr wrap="square">
            <a:noAutofit/>
          </a:bodyPr>
          <a:lstStyle/>
          <a:p>
            <a:r>
              <a:rPr lang="en-GB" noProof="0"/>
              <a:t>Click to Edit Title</a:t>
            </a:r>
          </a:p>
        </p:txBody>
      </p:sp>
      <p:sp>
        <p:nvSpPr>
          <p:cNvPr id="51" name="Textplatzhalter 3">
            <a:extLst>
              <a:ext uri="{FF2B5EF4-FFF2-40B4-BE49-F238E27FC236}">
                <a16:creationId xmlns:a16="http://schemas.microsoft.com/office/drawing/2014/main" id="{D75CF91D-A8F7-46AB-AEB8-69AA4EAA85BA}"/>
              </a:ext>
            </a:extLst>
          </p:cNvPr>
          <p:cNvSpPr txBox="1">
            <a:spLocks/>
          </p:cNvSpPr>
          <p:nvPr userDrawn="1"/>
        </p:nvSpPr>
        <p:spPr>
          <a:xfrm>
            <a:off x="2223240" y="1367953"/>
            <a:ext cx="1632187" cy="2316669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2" name="Textplatzhalter 5">
            <a:extLst>
              <a:ext uri="{FF2B5EF4-FFF2-40B4-BE49-F238E27FC236}">
                <a16:creationId xmlns:a16="http://schemas.microsoft.com/office/drawing/2014/main" id="{41257AAB-94F7-444A-BB7E-68A6C7E1A92F}"/>
              </a:ext>
            </a:extLst>
          </p:cNvPr>
          <p:cNvSpPr txBox="1">
            <a:spLocks/>
          </p:cNvSpPr>
          <p:nvPr userDrawn="1"/>
        </p:nvSpPr>
        <p:spPr>
          <a:xfrm>
            <a:off x="3908844" y="1367953"/>
            <a:ext cx="1632187" cy="2316669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53" name="Textplatzhalter 7">
            <a:extLst>
              <a:ext uri="{FF2B5EF4-FFF2-40B4-BE49-F238E27FC236}">
                <a16:creationId xmlns:a16="http://schemas.microsoft.com/office/drawing/2014/main" id="{0BE9ECA8-FCE0-4150-A12A-D17FC5A145B0}"/>
              </a:ext>
            </a:extLst>
          </p:cNvPr>
          <p:cNvSpPr txBox="1">
            <a:spLocks/>
          </p:cNvSpPr>
          <p:nvPr userDrawn="1"/>
        </p:nvSpPr>
        <p:spPr>
          <a:xfrm>
            <a:off x="5598425" y="1367953"/>
            <a:ext cx="1632187" cy="231666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56" name="Text Placeholder 11">
            <a:extLst>
              <a:ext uri="{FF2B5EF4-FFF2-40B4-BE49-F238E27FC236}">
                <a16:creationId xmlns:a16="http://schemas.microsoft.com/office/drawing/2014/main" id="{D8928352-1684-41BD-957D-8A83FCAEFBB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 rot="16200000">
            <a:off x="-800693" y="2409311"/>
            <a:ext cx="2316673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58" name="Textplatzhalter 3">
            <a:extLst>
              <a:ext uri="{FF2B5EF4-FFF2-40B4-BE49-F238E27FC236}">
                <a16:creationId xmlns:a16="http://schemas.microsoft.com/office/drawing/2014/main" id="{96F78F6E-4995-4585-AC56-E4A3EA7CC8AB}"/>
              </a:ext>
            </a:extLst>
          </p:cNvPr>
          <p:cNvSpPr txBox="1">
            <a:spLocks/>
          </p:cNvSpPr>
          <p:nvPr userDrawn="1"/>
        </p:nvSpPr>
        <p:spPr>
          <a:xfrm>
            <a:off x="536675" y="1367953"/>
            <a:ext cx="1632187" cy="2316669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62" name="Textplatzhalter 7">
            <a:extLst>
              <a:ext uri="{FF2B5EF4-FFF2-40B4-BE49-F238E27FC236}">
                <a16:creationId xmlns:a16="http://schemas.microsoft.com/office/drawing/2014/main" id="{A957064E-4396-4D85-B4E6-769FA2205F18}"/>
              </a:ext>
            </a:extLst>
          </p:cNvPr>
          <p:cNvSpPr txBox="1">
            <a:spLocks/>
          </p:cNvSpPr>
          <p:nvPr userDrawn="1"/>
        </p:nvSpPr>
        <p:spPr>
          <a:xfrm>
            <a:off x="7287827" y="1367953"/>
            <a:ext cx="1632187" cy="2316669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C794E26D-D4E2-4238-BDF6-FF563E064210}"/>
              </a:ext>
            </a:extLst>
          </p:cNvPr>
          <p:cNvSpPr>
            <a:spLocks noGrp="1"/>
          </p:cNvSpPr>
          <p:nvPr>
            <p:ph idx="66" hasCustomPrompt="1"/>
          </p:nvPr>
        </p:nvSpPr>
        <p:spPr bwMode="auto">
          <a:xfrm>
            <a:off x="540956" y="1379150"/>
            <a:ext cx="1621018" cy="2308629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noProof="0" dirty="0">
                <a:solidFill>
                  <a:schemeClr val="tx1"/>
                </a:solidFill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D2EC93A8-6026-488F-AACD-B0FDB4110206}"/>
              </a:ext>
            </a:extLst>
          </p:cNvPr>
          <p:cNvSpPr>
            <a:spLocks noGrp="1"/>
          </p:cNvSpPr>
          <p:nvPr>
            <p:ph idx="67" hasCustomPrompt="1"/>
          </p:nvPr>
        </p:nvSpPr>
        <p:spPr bwMode="auto">
          <a:xfrm>
            <a:off x="2233803" y="1379150"/>
            <a:ext cx="1621018" cy="2308629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7800" lvl="2" indent="-88900" algn="l" defTabSz="446088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/>
            </a:pPr>
            <a:r>
              <a:rPr lang="en-GB" noProof="0"/>
              <a:t>Second level</a:t>
            </a:r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A37F0901-0A51-4343-842F-1545C417AB3F}"/>
              </a:ext>
            </a:extLst>
          </p:cNvPr>
          <p:cNvSpPr>
            <a:spLocks noGrp="1"/>
          </p:cNvSpPr>
          <p:nvPr>
            <p:ph idx="68" hasCustomPrompt="1"/>
          </p:nvPr>
        </p:nvSpPr>
        <p:spPr bwMode="auto">
          <a:xfrm>
            <a:off x="7298284" y="1379150"/>
            <a:ext cx="1621018" cy="2308629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7800" lvl="2" indent="-88900" algn="l" defTabSz="446088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/>
            </a:pPr>
            <a:r>
              <a:rPr lang="en-GB" noProof="0"/>
              <a:t>Second level</a:t>
            </a:r>
          </a:p>
        </p:txBody>
      </p:sp>
      <p:sp>
        <p:nvSpPr>
          <p:cNvPr id="77" name="Text Placeholder 2">
            <a:extLst>
              <a:ext uri="{FF2B5EF4-FFF2-40B4-BE49-F238E27FC236}">
                <a16:creationId xmlns:a16="http://schemas.microsoft.com/office/drawing/2014/main" id="{CBA10048-0549-4491-96C9-CF9059B2034F}"/>
              </a:ext>
            </a:extLst>
          </p:cNvPr>
          <p:cNvSpPr>
            <a:spLocks noGrp="1"/>
          </p:cNvSpPr>
          <p:nvPr>
            <p:ph idx="69" hasCustomPrompt="1"/>
          </p:nvPr>
        </p:nvSpPr>
        <p:spPr bwMode="auto">
          <a:xfrm>
            <a:off x="3919966" y="1379150"/>
            <a:ext cx="1621018" cy="2308629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7800" lvl="2" indent="-88900" algn="l" defTabSz="446088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/>
            </a:pPr>
            <a:r>
              <a:rPr lang="en-GB" noProof="0"/>
              <a:t>Second level</a:t>
            </a:r>
          </a:p>
        </p:txBody>
      </p:sp>
      <p:sp>
        <p:nvSpPr>
          <p:cNvPr id="81" name="Text Placeholder 2">
            <a:extLst>
              <a:ext uri="{FF2B5EF4-FFF2-40B4-BE49-F238E27FC236}">
                <a16:creationId xmlns:a16="http://schemas.microsoft.com/office/drawing/2014/main" id="{C9FF1F84-832E-4141-8038-A96E91F2FE85}"/>
              </a:ext>
            </a:extLst>
          </p:cNvPr>
          <p:cNvSpPr>
            <a:spLocks noGrp="1"/>
          </p:cNvSpPr>
          <p:nvPr>
            <p:ph idx="70" hasCustomPrompt="1"/>
          </p:nvPr>
        </p:nvSpPr>
        <p:spPr bwMode="auto">
          <a:xfrm>
            <a:off x="5608437" y="1379150"/>
            <a:ext cx="1621018" cy="2308629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marL="177800" lvl="2" indent="-88900" algn="l" defTabSz="446088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Clr>
                <a:schemeClr val="tx1">
                  <a:lumMod val="60000"/>
                  <a:lumOff val="40000"/>
                </a:schemeClr>
              </a:buClr>
              <a:buFont typeface="Symbol" panose="05050102010706020507" pitchFamily="18" charset="2"/>
              <a:buChar char="-"/>
              <a:tabLst/>
            </a:pPr>
            <a:r>
              <a:rPr lang="en-GB" noProof="0"/>
              <a:t>Second level</a:t>
            </a:r>
          </a:p>
        </p:txBody>
      </p:sp>
      <p:sp>
        <p:nvSpPr>
          <p:cNvPr id="99" name="Textplatzhalter 3">
            <a:extLst>
              <a:ext uri="{FF2B5EF4-FFF2-40B4-BE49-F238E27FC236}">
                <a16:creationId xmlns:a16="http://schemas.microsoft.com/office/drawing/2014/main" id="{D7DCBF12-CDA0-4B06-A436-E05FDB7AC49E}"/>
              </a:ext>
            </a:extLst>
          </p:cNvPr>
          <p:cNvSpPr txBox="1">
            <a:spLocks/>
          </p:cNvSpPr>
          <p:nvPr userDrawn="1"/>
        </p:nvSpPr>
        <p:spPr>
          <a:xfrm>
            <a:off x="2223240" y="3730924"/>
            <a:ext cx="1632187" cy="91642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0" name="Textplatzhalter 5">
            <a:extLst>
              <a:ext uri="{FF2B5EF4-FFF2-40B4-BE49-F238E27FC236}">
                <a16:creationId xmlns:a16="http://schemas.microsoft.com/office/drawing/2014/main" id="{44667C4E-E59E-408A-8DCC-C7230C3B0C16}"/>
              </a:ext>
            </a:extLst>
          </p:cNvPr>
          <p:cNvSpPr txBox="1">
            <a:spLocks/>
          </p:cNvSpPr>
          <p:nvPr userDrawn="1"/>
        </p:nvSpPr>
        <p:spPr>
          <a:xfrm>
            <a:off x="3908844" y="3730924"/>
            <a:ext cx="1632187" cy="916423"/>
          </a:xfrm>
          <a:prstGeom prst="rect">
            <a:avLst/>
          </a:prstGeom>
          <a:solidFill>
            <a:srgbClr val="FFCC00">
              <a:alpha val="34902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1" name="Textplatzhalter 7">
            <a:extLst>
              <a:ext uri="{FF2B5EF4-FFF2-40B4-BE49-F238E27FC236}">
                <a16:creationId xmlns:a16="http://schemas.microsoft.com/office/drawing/2014/main" id="{28531B29-D427-4AED-BA22-F825F9E28BC4}"/>
              </a:ext>
            </a:extLst>
          </p:cNvPr>
          <p:cNvSpPr txBox="1">
            <a:spLocks/>
          </p:cNvSpPr>
          <p:nvPr userDrawn="1"/>
        </p:nvSpPr>
        <p:spPr>
          <a:xfrm>
            <a:off x="5598425" y="3730924"/>
            <a:ext cx="1632187" cy="91642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975A9-79FD-4DD3-A757-98D70E732FB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 rot="16200000">
            <a:off x="-102361" y="4066507"/>
            <a:ext cx="920010" cy="24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16" rIns="0" bIns="45716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lang="en-GB" sz="900" noProof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GB" noProof="0"/>
              <a:t>Add text here</a:t>
            </a:r>
          </a:p>
        </p:txBody>
      </p:sp>
      <p:sp>
        <p:nvSpPr>
          <p:cNvPr id="103" name="Textplatzhalter 3">
            <a:extLst>
              <a:ext uri="{FF2B5EF4-FFF2-40B4-BE49-F238E27FC236}">
                <a16:creationId xmlns:a16="http://schemas.microsoft.com/office/drawing/2014/main" id="{AFB25960-8796-4690-9679-88528214B4D8}"/>
              </a:ext>
            </a:extLst>
          </p:cNvPr>
          <p:cNvSpPr txBox="1">
            <a:spLocks/>
          </p:cNvSpPr>
          <p:nvPr userDrawn="1"/>
        </p:nvSpPr>
        <p:spPr>
          <a:xfrm>
            <a:off x="536675" y="3730924"/>
            <a:ext cx="1632187" cy="916423"/>
          </a:xfrm>
          <a:prstGeom prst="rect">
            <a:avLst/>
          </a:prstGeom>
          <a:solidFill>
            <a:srgbClr val="EAEAEA">
              <a:alpha val="18039"/>
            </a:srgbClr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>
              <a:lnSpc>
                <a:spcPct val="90000"/>
              </a:lnSpc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de-DE" sz="500" b="0">
              <a:solidFill>
                <a:schemeClr val="bg1"/>
              </a:solidFill>
            </a:endParaRPr>
          </a:p>
        </p:txBody>
      </p:sp>
      <p:sp>
        <p:nvSpPr>
          <p:cNvPr id="104" name="Textplatzhalter 7">
            <a:extLst>
              <a:ext uri="{FF2B5EF4-FFF2-40B4-BE49-F238E27FC236}">
                <a16:creationId xmlns:a16="http://schemas.microsoft.com/office/drawing/2014/main" id="{44477EAB-D05C-4FC3-9BDB-63A477596867}"/>
              </a:ext>
            </a:extLst>
          </p:cNvPr>
          <p:cNvSpPr txBox="1">
            <a:spLocks/>
          </p:cNvSpPr>
          <p:nvPr userDrawn="1"/>
        </p:nvSpPr>
        <p:spPr>
          <a:xfrm>
            <a:off x="7287827" y="3730924"/>
            <a:ext cx="1632187" cy="916423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noAutofit/>
          </a:bodyPr>
          <a:lstStyle>
            <a:lvl1pPr marL="360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100" b="0" i="0" kern="1200" baseline="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1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00"/>
              </a:spcAft>
            </a:pPr>
            <a:endParaRPr lang="de-CH" sz="500" b="0">
              <a:solidFill>
                <a:schemeClr val="bg1"/>
              </a:solidFill>
            </a:endParaRPr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FE730063-AEE6-4E6D-9AB5-0F3E7BF49223}"/>
              </a:ext>
            </a:extLst>
          </p:cNvPr>
          <p:cNvSpPr>
            <a:spLocks noGrp="1"/>
          </p:cNvSpPr>
          <p:nvPr>
            <p:ph idx="74" hasCustomPrompt="1"/>
          </p:nvPr>
        </p:nvSpPr>
        <p:spPr bwMode="auto">
          <a:xfrm>
            <a:off x="540956" y="3740240"/>
            <a:ext cx="1621018" cy="913242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08" name="Text Placeholder 2">
            <a:extLst>
              <a:ext uri="{FF2B5EF4-FFF2-40B4-BE49-F238E27FC236}">
                <a16:creationId xmlns:a16="http://schemas.microsoft.com/office/drawing/2014/main" id="{A5B5CAC8-4F09-4649-9914-5EAE86468C64}"/>
              </a:ext>
            </a:extLst>
          </p:cNvPr>
          <p:cNvSpPr>
            <a:spLocks noGrp="1"/>
          </p:cNvSpPr>
          <p:nvPr>
            <p:ph idx="76" hasCustomPrompt="1"/>
          </p:nvPr>
        </p:nvSpPr>
        <p:spPr bwMode="auto">
          <a:xfrm>
            <a:off x="2233803" y="3740240"/>
            <a:ext cx="1621018" cy="913242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82EC634E-FAE4-4D29-89A5-76678E7CB96F}"/>
              </a:ext>
            </a:extLst>
          </p:cNvPr>
          <p:cNvSpPr>
            <a:spLocks noGrp="1"/>
          </p:cNvSpPr>
          <p:nvPr>
            <p:ph idx="78" hasCustomPrompt="1"/>
          </p:nvPr>
        </p:nvSpPr>
        <p:spPr bwMode="auto">
          <a:xfrm>
            <a:off x="7298284" y="3740240"/>
            <a:ext cx="1621018" cy="913242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95B8FD88-8419-41BE-899D-714E3BE8E286}"/>
              </a:ext>
            </a:extLst>
          </p:cNvPr>
          <p:cNvSpPr>
            <a:spLocks noGrp="1"/>
          </p:cNvSpPr>
          <p:nvPr>
            <p:ph idx="80" hasCustomPrompt="1"/>
          </p:nvPr>
        </p:nvSpPr>
        <p:spPr bwMode="auto">
          <a:xfrm>
            <a:off x="3919966" y="3740240"/>
            <a:ext cx="1621018" cy="913242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F91EE46F-0618-436B-82B9-9340E40DFC27}"/>
              </a:ext>
            </a:extLst>
          </p:cNvPr>
          <p:cNvSpPr>
            <a:spLocks noGrp="1"/>
          </p:cNvSpPr>
          <p:nvPr>
            <p:ph idx="82" hasCustomPrompt="1"/>
          </p:nvPr>
        </p:nvSpPr>
        <p:spPr bwMode="auto">
          <a:xfrm>
            <a:off x="5608437" y="3740240"/>
            <a:ext cx="1621018" cy="913242"/>
          </a:xfrm>
          <a:prstGeom prst="rect">
            <a:avLst/>
          </a:prstGeom>
          <a:noFill/>
        </p:spPr>
        <p:txBody>
          <a:bodyPr vert="horz" wrap="square" lIns="0" tIns="36000" rIns="0" bIns="36000" rtlCol="0">
            <a:noAutofit/>
          </a:bodyPr>
          <a:lstStyle>
            <a:lvl1pPr marL="92075" indent="-92075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Clr>
                <a:srgbClr val="0090D7"/>
              </a:buClr>
              <a:buFont typeface="Arial" panose="020B0604020202020204" pitchFamily="34" charset="0"/>
              <a:buChar char="•"/>
              <a:defRPr lang="en-GB" sz="800" b="0" noProof="0" dirty="0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ClrTx/>
              <a:buFont typeface="+mj-lt"/>
              <a:buNone/>
              <a:tabLst/>
              <a:defRPr lang="en-GB" sz="900" noProof="0" dirty="0">
                <a:solidFill>
                  <a:schemeClr val="tx1"/>
                </a:solidFill>
              </a:defRPr>
            </a:lvl2pPr>
            <a:lvl3pPr marL="177800" indent="-88900">
              <a:lnSpc>
                <a:spcPct val="80000"/>
              </a:lnSpc>
              <a:spcBef>
                <a:spcPts val="0"/>
              </a:spcBef>
              <a:spcAft>
                <a:spcPts val="200"/>
              </a:spcAft>
              <a:buFont typeface="Symbol" panose="05050102010706020507" pitchFamily="18" charset="2"/>
              <a:buChar char="-"/>
              <a:tabLst/>
              <a:defRPr lang="en-GB" sz="700" b="0" i="0" kern="1200" noProof="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447675" indent="-92075">
              <a:lnSpc>
                <a:spcPct val="90000"/>
              </a:lnSpc>
              <a:spcBef>
                <a:spcPts val="0"/>
              </a:spcBef>
              <a:defRPr lang="en-GB" sz="700" noProof="0" dirty="0">
                <a:solidFill>
                  <a:schemeClr val="tx1"/>
                </a:solidFill>
              </a:defRPr>
            </a:lvl4pPr>
            <a:lvl5pPr marL="447675" indent="-90488">
              <a:lnSpc>
                <a:spcPct val="90000"/>
              </a:lnSpc>
              <a:spcBef>
                <a:spcPts val="300"/>
              </a:spcBef>
              <a:defRPr lang="en-GB" sz="600" noProof="0" dirty="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noProof="0"/>
              <a:t>Add text here</a:t>
            </a:r>
          </a:p>
          <a:p>
            <a:pPr lvl="2"/>
            <a:r>
              <a:rPr lang="en-GB" noProof="0"/>
              <a:t>Second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3866B4EA-06CE-82BE-A70C-C08E9D474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64130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rporate Vis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>
          <a:xfrm>
            <a:off x="578611" y="1842012"/>
            <a:ext cx="8061841" cy="838165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>
              <a:lnSpc>
                <a:spcPct val="100000"/>
              </a:lnSpc>
              <a:defRPr sz="2400" b="0" i="0" cap="none" spc="90" baseline="0">
                <a:solidFill>
                  <a:srgbClr val="F9B2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TITLE OF PRESENTATION</a:t>
            </a:r>
            <a:br>
              <a:rPr lang="en-GB" noProof="0"/>
            </a:br>
            <a:r>
              <a:rPr lang="en-GB" noProof="0"/>
              <a:t>SECOND LINE TITLE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578619" y="2789594"/>
            <a:ext cx="8061832" cy="42167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 i="0" cap="none" spc="90" baseline="0">
                <a:solidFill>
                  <a:srgbClr val="6F151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Subtitle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75017" y="3301487"/>
            <a:ext cx="6469241" cy="2581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589667" y="4087190"/>
            <a:ext cx="2830205" cy="338277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0000"/>
              </a:lnSpc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Presenter Name, Title, Company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89649" y="3832582"/>
            <a:ext cx="2830206" cy="15378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Date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FBC75768-9C05-4D33-8D04-805D820B6D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2588" y="3832582"/>
            <a:ext cx="1980219" cy="592886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20000"/>
              </a:lnSpc>
              <a:buNone/>
              <a:defRPr sz="900" b="0" cap="none" spc="0" baseline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Presenter Name, Title, Company</a:t>
            </a:r>
          </a:p>
        </p:txBody>
      </p:sp>
    </p:spTree>
    <p:extLst>
      <p:ext uri="{BB962C8B-B14F-4D97-AF65-F5344CB8AC3E}">
        <p14:creationId xmlns:p14="http://schemas.microsoft.com/office/powerpoint/2010/main" val="1660157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63">
          <p15:clr>
            <a:srgbClr val="FBAE40"/>
          </p15:clr>
        </p15:guide>
        <p15:guide id="3" pos="424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2135" y="1168527"/>
            <a:ext cx="8716496" cy="350769"/>
          </a:xfrm>
          <a:prstGeom prst="rect">
            <a:avLst/>
          </a:prstGeom>
        </p:spPr>
        <p:txBody>
          <a:bodyPr lIns="0" tIns="18000" rIns="0" bIns="18000">
            <a:noAutofit/>
          </a:bodyPr>
          <a:lstStyle>
            <a:lvl1pPr>
              <a:defRPr lang="en-GB" sz="1400" b="1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222250" y="1564720"/>
            <a:ext cx="8711437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400" noProof="0" dirty="0"/>
            </a:lvl1pPr>
            <a:lvl2pPr>
              <a:defRPr lang="en-GB" sz="12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222250" y="2649866"/>
            <a:ext cx="8711437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400" noProof="0"/>
            </a:lvl1pPr>
            <a:lvl2pPr>
              <a:defRPr lang="en-GB" sz="1200" noProof="0"/>
            </a:lvl2pPr>
            <a:lvl3pPr>
              <a:defRPr lang="en-GB" sz="1050" noProof="0"/>
            </a:lvl3pPr>
            <a:lvl4pPr>
              <a:defRPr lang="en-GB" sz="900" noProof="0"/>
            </a:lvl4pPr>
            <a:lvl5pPr>
              <a:defRPr lang="en-GB" sz="9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222250" y="3735012"/>
            <a:ext cx="8711437" cy="1007029"/>
          </a:xfrm>
          <a:prstGeom prst="rect">
            <a:avLst/>
          </a:prstGeom>
          <a:noFill/>
        </p:spPr>
        <p:txBody>
          <a:bodyPr vert="horz" lIns="0" tIns="46800" rIns="0" bIns="46800" rtlCol="0">
            <a:noAutofit/>
          </a:bodyPr>
          <a:lstStyle>
            <a:lvl1pPr>
              <a:defRPr lang="en-GB" sz="1400" noProof="0"/>
            </a:lvl1pPr>
            <a:lvl2pPr>
              <a:defRPr lang="en-GB" sz="1200" noProof="0"/>
            </a:lvl2pPr>
            <a:lvl3pPr>
              <a:defRPr lang="en-GB" sz="1050" noProof="0"/>
            </a:lvl3pPr>
            <a:lvl4pPr>
              <a:defRPr lang="en-GB" sz="900" noProof="0"/>
            </a:lvl4pPr>
            <a:lvl5pPr>
              <a:defRPr lang="en-GB" sz="900" noProof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Add text here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Second level</a:t>
            </a:r>
          </a:p>
          <a:p>
            <a:pPr lvl="2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Third level</a:t>
            </a:r>
          </a:p>
          <a:p>
            <a:pPr lvl="3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Fourth level</a:t>
            </a:r>
          </a:p>
          <a:p>
            <a:pPr lvl="4">
              <a:lnSpc>
                <a:spcPct val="90000"/>
              </a:lnSpc>
              <a:spcBef>
                <a:spcPts val="0"/>
              </a:spcBef>
            </a:pPr>
            <a:r>
              <a:rPr lang="en-GB" noProof="0"/>
              <a:t>Fifth level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3082665E-8B85-B39F-0774-EC2228813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2770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D5828-62DB-494F-A84F-8FDCE3FA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FF6461-E57F-46F9-9E0A-19EB1C172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970" y="1198660"/>
            <a:ext cx="8333803" cy="34340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A073126-5EA4-4F9B-8C67-51C56B4E3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970" y="4839450"/>
            <a:ext cx="57494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27. Oktober 2021     Gründungsversammlung Einfache Gesellschaft UHBB RLW</a:t>
            </a:r>
            <a:endParaRPr lang="de-CH"/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1D3CE542-FF20-4349-9987-205EF429E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73753" y="48394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8FC4F-3A6D-4516-A989-014294A6DA03}" type="slidenum">
              <a:rPr lang="de-CH" smtClean="0"/>
              <a:t>‹Nr.›</a:t>
            </a:fld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1D91163-F569-52A2-3556-B69072ACF1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85590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22504" y="1166813"/>
            <a:ext cx="4265299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 dirty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 hasCustomPrompt="1"/>
          </p:nvPr>
        </p:nvSpPr>
        <p:spPr>
          <a:xfrm>
            <a:off x="4651136" y="1166813"/>
            <a:ext cx="4285600" cy="282575"/>
          </a:xfrm>
          <a:prstGeom prst="rect">
            <a:avLst/>
          </a:prstGeom>
          <a:noFill/>
        </p:spPr>
        <p:txBody>
          <a:bodyPr vert="horz" lIns="0" tIns="18000" rIns="0" bIns="18000" rtlCol="0">
            <a:noAutofit/>
          </a:bodyPr>
          <a:lstStyle>
            <a:lvl1pPr>
              <a:defRPr lang="en-GB" noProof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pPr lvl="0">
              <a:lnSpc>
                <a:spcPct val="100000"/>
              </a:lnSpc>
              <a:buFontTx/>
            </a:pPr>
            <a:r>
              <a:rPr lang="en-GB" noProof="0"/>
              <a:t>Click to edit heading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6607BD-4E21-43C0-AAB7-0768BCCAA31C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4652495" y="1487488"/>
            <a:ext cx="4287947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/>
            </a:lvl1pPr>
            <a:lvl2pPr>
              <a:defRPr lang="en-GB" noProof="0"/>
            </a:lvl2pPr>
            <a:lvl3pPr>
              <a:defRPr lang="en-GB" noProof="0"/>
            </a:lvl3pPr>
            <a:lvl4pPr>
              <a:defRPr lang="en-GB" noProof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29598C2-55D7-408B-AE24-0F7E4484BB9F}"/>
              </a:ext>
            </a:extLst>
          </p:cNvPr>
          <p:cNvSpPr>
            <a:spLocks noGrp="1"/>
          </p:cNvSpPr>
          <p:nvPr>
            <p:ph idx="11" hasCustomPrompt="1"/>
          </p:nvPr>
        </p:nvSpPr>
        <p:spPr bwMode="auto">
          <a:xfrm>
            <a:off x="222504" y="1487488"/>
            <a:ext cx="4265299" cy="3316287"/>
          </a:xfrm>
          <a:prstGeom prst="rect">
            <a:avLst/>
          </a:prstGeom>
          <a:noFill/>
        </p:spPr>
        <p:txBody>
          <a:bodyPr vert="horz" lIns="0" tIns="46800" rIns="0" bIns="46800" rtlCol="0">
            <a:normAutofit/>
          </a:bodyPr>
          <a:lstStyle>
            <a:lvl1pPr>
              <a:defRPr lang="en-GB" noProof="0" dirty="0"/>
            </a:lvl1pPr>
            <a:lvl2pPr>
              <a:defRPr lang="en-GB" noProof="0" dirty="0"/>
            </a:lvl2pPr>
            <a:lvl3pPr>
              <a:defRPr lang="en-GB" noProof="0" dirty="0"/>
            </a:lvl3pPr>
            <a:lvl4pPr>
              <a:defRPr lang="en-GB" noProof="0" dirty="0"/>
            </a:lvl4pPr>
            <a:lvl5pPr>
              <a:defRPr lang="en-GB" noProof="0" dirty="0"/>
            </a:lvl5pPr>
          </a:lstStyle>
          <a:p>
            <a:pPr lvl="0"/>
            <a:r>
              <a:rPr lang="en-GB" noProof="0"/>
              <a:t>Add text here</a:t>
            </a:r>
          </a:p>
          <a:p>
            <a:pPr marL="180975" lvl="1" indent="-180975">
              <a:tabLst>
                <a:tab pos="180975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CE623B2A-056B-B90C-27BB-518998A7B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76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800" noProof="0" smtClean="0"/>
            </a:lvl1pPr>
            <a:lvl2pPr marL="266700" indent="-266700">
              <a:buFont typeface="+mj-lt"/>
              <a:buAutoNum type="arabicPeriod"/>
              <a:defRPr lang="en-GB" sz="1800" noProof="0" smtClean="0"/>
            </a:lvl2pPr>
            <a:lvl3pPr marL="496888" indent="-228600">
              <a:buFont typeface="+mj-lt"/>
              <a:buAutoNum type="arabicPeriod"/>
              <a:defRPr lang="en-GB" sz="1600" noProof="0" smtClean="0"/>
            </a:lvl3pPr>
            <a:lvl4pPr marL="763587" indent="-228600">
              <a:buFont typeface="+mj-lt"/>
              <a:buAutoNum type="arabicPeriod"/>
              <a:defRPr lang="en-GB" sz="1400" noProof="0" smtClean="0"/>
            </a:lvl4pPr>
            <a:lvl5pPr marL="1128712" indent="-228600">
              <a:buFont typeface="+mj-lt"/>
              <a:buAutoNum type="arabicPeriod"/>
              <a:defRPr lang="en-GB" sz="1200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F9A57D9C-E190-A939-5E2D-7A1B18C9E3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543226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28CA6281-E5D9-8A3D-38C7-7597FB07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816719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8C6E4029-3D08-55D8-E963-8108831C2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7591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AB2AF6D-4F07-601A-821E-03598F925F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8923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4729F0D-8FD7-ECE9-29D8-803572243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376110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BB5D20-6B1C-7C1C-4857-DD173F84E4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smtClean="0">
                <a:solidFill>
                  <a:srgbClr val="F9B233"/>
                </a:solidFill>
              </a:defRPr>
            </a:lvl1pPr>
            <a:lvl2pPr>
              <a:defRPr lang="de-DE" sz="1200" smtClean="0"/>
            </a:lvl2pPr>
            <a:lvl3pPr>
              <a:defRPr lang="de-DE" sz="1100" smtClean="0"/>
            </a:lvl3pPr>
            <a:lvl4pPr>
              <a:defRPr lang="de-DE" sz="1000" smtClean="0"/>
            </a:lvl4pPr>
            <a:lvl5pPr>
              <a:defRPr lang="de-CH" sz="900"/>
            </a:lvl5pPr>
          </a:lstStyle>
          <a:p>
            <a:pPr lvl="0"/>
            <a:r>
              <a:rPr lang="de-DE"/>
              <a:t>Mastertextformat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36757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4307162" cy="36004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noProof="0" smtClean="0"/>
            </a:lvl2pPr>
            <a:lvl3pPr>
              <a:defRPr lang="en-GB" noProof="0" smtClean="0"/>
            </a:lvl3pPr>
            <a:lvl4pPr>
              <a:defRPr lang="en-GB" sz="1100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FEFCBC-EA72-473A-B294-CFC5CEDB260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2250" y="283845"/>
            <a:ext cx="7231975" cy="188595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cap="all" dirty="0">
                <a:solidFill>
                  <a:srgbClr val="F9B233"/>
                </a:solidFill>
              </a:defRPr>
            </a:lvl1pPr>
          </a:lstStyle>
          <a:p>
            <a:pPr lvl="0"/>
            <a:r>
              <a:rPr lang="de-DE"/>
              <a:t>Kapitel eintragen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FD5B3-2621-D555-2E39-8EF11D06BD2D}"/>
              </a:ext>
            </a:extLst>
          </p:cNvPr>
          <p:cNvSpPr>
            <a:spLocks noGrp="1"/>
          </p:cNvSpPr>
          <p:nvPr>
            <p:ph idx="12" hasCustomPrompt="1"/>
          </p:nvPr>
        </p:nvSpPr>
        <p:spPr bwMode="auto">
          <a:xfrm>
            <a:off x="4637871" y="1166813"/>
            <a:ext cx="4307162" cy="3600450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noProof="0" smtClean="0"/>
            </a:lvl1pPr>
            <a:lvl2pPr marL="266700" indent="-266700">
              <a:buFont typeface="+mj-lt"/>
              <a:buAutoNum type="arabicPeriod"/>
              <a:defRPr lang="en-GB" noProof="0" smtClean="0"/>
            </a:lvl2pPr>
            <a:lvl3pPr>
              <a:defRPr lang="en-GB" noProof="0" smtClean="0"/>
            </a:lvl3pPr>
            <a:lvl4pPr>
              <a:defRPr lang="en-GB" sz="1100" noProof="0" smtClean="0"/>
            </a:lvl4pPr>
            <a:lvl5pPr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67037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x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0707" y="1423534"/>
            <a:ext cx="2826536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en-GB" sz="1400" b="1" noProof="0">
                <a:solidFill>
                  <a:srgbClr val="6F1514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 dirty="0"/>
              <a:t>Click to edit heading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Edit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idx="15" hasCustomPrompt="1"/>
          </p:nvPr>
        </p:nvSpPr>
        <p:spPr bwMode="auto">
          <a:xfrm>
            <a:off x="819350" y="1644694"/>
            <a:ext cx="2321745" cy="647575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4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 dirty="0"/>
              <a:t>Add text here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 hasCustomPrompt="1"/>
          </p:nvPr>
        </p:nvSpPr>
        <p:spPr bwMode="auto">
          <a:xfrm>
            <a:off x="819350" y="2455647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 marL="177800" indent="-17780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268287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None/>
              <a:defRPr lang="en-GB" sz="1050" b="0" i="0" kern="1200" noProof="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720725" indent="-185738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900" b="0" i="0" kern="1200" noProof="0" dirty="0" smtClean="0">
                <a:solidFill>
                  <a:schemeClr val="bg2">
                    <a:lumMod val="75000"/>
                  </a:schemeClr>
                </a:solidFill>
                <a:latin typeface="FSAlbert" panose="02000603040000020004" pitchFamily="50" charset="0"/>
                <a:ea typeface="ＭＳ Ｐゴシック" charset="0"/>
                <a:cs typeface="FSAlbert" panose="02000603040000020004" pitchFamily="50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en-GB" sz="1200" b="0" i="0" kern="1200" noProof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marR="0" lvl="1" indent="-87313" algn="l" defTabSz="457155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87313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Second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0267219-F2ED-43AD-B10F-9D90F7E617F9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auto">
          <a:xfrm>
            <a:off x="819350" y="3266600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EE45657-009F-46A8-95BF-C86AF65A7D35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auto">
          <a:xfrm>
            <a:off x="819350" y="4077553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CA55D7C9-5663-4722-8B39-4C9EF6E2B1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22250" y="283845"/>
            <a:ext cx="7231975" cy="188595"/>
          </a:xfrm>
          <a:noFill/>
        </p:spPr>
        <p:txBody>
          <a:bodyPr vert="horz" lIns="0" tIns="0" rIns="0" bIns="0" rtlCol="0">
            <a:normAutofit/>
          </a:bodyPr>
          <a:lstStyle>
            <a:lvl1pPr>
              <a:defRPr lang="de-DE" sz="1050" b="1" i="0" kern="1200" cap="all" baseline="0" dirty="0">
                <a:solidFill>
                  <a:srgbClr val="F9B233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Kapitel eintragen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6FB37AC-3471-4A55-BB60-C41AAB05055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57900" y="1423534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en-GB" sz="1400" b="1" noProof="0">
                <a:solidFill>
                  <a:srgbClr val="6F1514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 dirty="0"/>
              <a:t>Click to edit heading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A8A72AA7-F3FB-4039-B8FD-E76511235D9D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auto">
          <a:xfrm>
            <a:off x="3724134" y="1644694"/>
            <a:ext cx="2321745" cy="647575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4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 dirty="0"/>
              <a:t>Add text here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0D902DB-99BA-4E11-B2B5-4112A54A11F1}"/>
              </a:ext>
            </a:extLst>
          </p:cNvPr>
          <p:cNvSpPr>
            <a:spLocks noGrp="1"/>
          </p:cNvSpPr>
          <p:nvPr>
            <p:ph idx="21" hasCustomPrompt="1"/>
          </p:nvPr>
        </p:nvSpPr>
        <p:spPr bwMode="auto">
          <a:xfrm>
            <a:off x="3724134" y="2455647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90551F1C-8DAB-4233-A956-2A91B1242A07}"/>
              </a:ext>
            </a:extLst>
          </p:cNvPr>
          <p:cNvSpPr>
            <a:spLocks noGrp="1"/>
          </p:cNvSpPr>
          <p:nvPr>
            <p:ph idx="22" hasCustomPrompt="1"/>
          </p:nvPr>
        </p:nvSpPr>
        <p:spPr bwMode="auto">
          <a:xfrm>
            <a:off x="3724134" y="3266600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A68CC53-732E-4272-AD13-13EDC3D21DCE}"/>
              </a:ext>
            </a:extLst>
          </p:cNvPr>
          <p:cNvSpPr>
            <a:spLocks noGrp="1"/>
          </p:cNvSpPr>
          <p:nvPr>
            <p:ph idx="23" hasCustomPrompt="1"/>
          </p:nvPr>
        </p:nvSpPr>
        <p:spPr bwMode="auto">
          <a:xfrm>
            <a:off x="3724134" y="4077553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D9227A3-D378-43CB-9805-DB49B5E915A2}"/>
              </a:ext>
            </a:extLst>
          </p:cNvPr>
          <p:cNvSpPr>
            <a:spLocks noGrp="1"/>
          </p:cNvSpPr>
          <p:nvPr>
            <p:ph idx="24" hasCustomPrompt="1"/>
          </p:nvPr>
        </p:nvSpPr>
        <p:spPr bwMode="auto">
          <a:xfrm>
            <a:off x="6602014" y="1644694"/>
            <a:ext cx="2321745" cy="647575"/>
          </a:xfrm>
          <a:prstGeom prst="rect">
            <a:avLst/>
          </a:prstGeom>
        </p:spPr>
        <p:txBody>
          <a:bodyPr vert="horz" lIns="0" tIns="46800" rIns="0" bIns="46800" rtlCol="0" anchor="ctr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GB" sz="1400" noProof="0" smtClean="0"/>
            </a:lvl1pPr>
            <a:lvl2pPr marL="87313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  <a:defRPr lang="en-GB" sz="1100" noProof="0" smtClean="0"/>
            </a:lvl2pPr>
            <a:lvl3pPr>
              <a:lnSpc>
                <a:spcPct val="90000"/>
              </a:lnSpc>
              <a:spcBef>
                <a:spcPts val="0"/>
              </a:spcBef>
              <a:defRPr lang="en-GB" sz="1050" noProof="0" smtClean="0"/>
            </a:lvl3pPr>
            <a:lvl4pPr>
              <a:lnSpc>
                <a:spcPct val="90000"/>
              </a:lnSpc>
              <a:spcBef>
                <a:spcPts val="0"/>
              </a:spcBef>
              <a:defRPr lang="en-GB" sz="900" noProof="0" smtClean="0"/>
            </a:lvl4pPr>
            <a:lvl5pPr>
              <a:lnSpc>
                <a:spcPct val="90000"/>
              </a:lnSpc>
              <a:spcBef>
                <a:spcPts val="0"/>
              </a:spcBef>
              <a:defRPr lang="en-GB" sz="900" noProof="0"/>
            </a:lvl5pPr>
          </a:lstStyle>
          <a:p>
            <a:pPr lvl="0"/>
            <a:r>
              <a:rPr lang="en-GB" noProof="0" dirty="0"/>
              <a:t>Add text here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E06DA3F-0D9E-4200-9DE4-3429B3182DA7}"/>
              </a:ext>
            </a:extLst>
          </p:cNvPr>
          <p:cNvSpPr>
            <a:spLocks noGrp="1"/>
          </p:cNvSpPr>
          <p:nvPr>
            <p:ph idx="25" hasCustomPrompt="1"/>
          </p:nvPr>
        </p:nvSpPr>
        <p:spPr bwMode="auto">
          <a:xfrm>
            <a:off x="6602014" y="2455647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2ADC11D-C482-48D2-A54A-A20F36E1C9A9}"/>
              </a:ext>
            </a:extLst>
          </p:cNvPr>
          <p:cNvSpPr>
            <a:spLocks noGrp="1"/>
          </p:cNvSpPr>
          <p:nvPr>
            <p:ph idx="26" hasCustomPrompt="1"/>
          </p:nvPr>
        </p:nvSpPr>
        <p:spPr bwMode="auto">
          <a:xfrm>
            <a:off x="6602014" y="3266600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A1E1B258-2E54-40E4-A32D-67D5D721C452}"/>
              </a:ext>
            </a:extLst>
          </p:cNvPr>
          <p:cNvSpPr>
            <a:spLocks noGrp="1"/>
          </p:cNvSpPr>
          <p:nvPr>
            <p:ph idx="27" hasCustomPrompt="1"/>
          </p:nvPr>
        </p:nvSpPr>
        <p:spPr bwMode="auto">
          <a:xfrm>
            <a:off x="6602014" y="4077553"/>
            <a:ext cx="2321745" cy="647575"/>
          </a:xfrm>
          <a:prstGeom prst="rect">
            <a:avLst/>
          </a:prstGeom>
          <a:noFill/>
        </p:spPr>
        <p:txBody>
          <a:bodyPr vert="horz" lIns="0" tIns="46800" rIns="0" bIns="46800" rtlCol="0" anchor="ctr">
            <a:noAutofit/>
          </a:bodyPr>
          <a:lstStyle>
            <a:lvl1pPr>
              <a:defRPr lang="en-GB" sz="1400" noProof="0" dirty="0"/>
            </a:lvl1pPr>
            <a:lvl2pPr>
              <a:defRPr lang="en-GB" sz="1100" noProof="0" dirty="0"/>
            </a:lvl2pPr>
            <a:lvl3pPr marL="268287" indent="0">
              <a:buNone/>
              <a:defRPr lang="en-GB" sz="1050" noProof="0" dirty="0"/>
            </a:lvl3pPr>
            <a:lvl4pPr>
              <a:defRPr lang="en-GB" sz="900" noProof="0" dirty="0"/>
            </a:lvl4pPr>
            <a:lvl5pPr>
              <a:defRPr lang="en-GB" sz="900" noProof="0" dirty="0"/>
            </a:lvl5pPr>
          </a:lstStyle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en-GB" noProof="0" dirty="0"/>
              <a:t>Add text here</a:t>
            </a:r>
          </a:p>
          <a:p>
            <a:pPr marL="87313" lvl="1" indent="-87313">
              <a:lnSpc>
                <a:spcPct val="90000"/>
              </a:lnSpc>
              <a:spcBef>
                <a:spcPts val="0"/>
              </a:spcBef>
              <a:tabLst>
                <a:tab pos="87313" algn="l"/>
              </a:tabLst>
            </a:pPr>
            <a:r>
              <a:rPr lang="en-GB" noProof="0" dirty="0"/>
              <a:t>Second level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0C0714EB-8A70-4FA3-87F0-5B7CA83B38F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29875" y="1423534"/>
            <a:ext cx="2865859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>
              <a:lnSpc>
                <a:spcPct val="80000"/>
              </a:lnSpc>
              <a:spcBef>
                <a:spcPts val="0"/>
              </a:spcBef>
              <a:defRPr lang="en-GB" sz="1400" b="1" noProof="0">
                <a:solidFill>
                  <a:srgbClr val="6F1514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 dirty="0"/>
              <a:t>Click to edit heading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7513E42-68C0-4206-A251-DE1B66EE12F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0241" y="1185023"/>
            <a:ext cx="8703518" cy="213755"/>
          </a:xfrm>
          <a:prstGeom prst="rect">
            <a:avLst/>
          </a:prstGeom>
        </p:spPr>
        <p:txBody>
          <a:bodyPr lIns="0" tIns="18000" rIns="0" bIns="18000"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lang="en-GB" sz="1400" b="1" noProof="0">
                <a:solidFill>
                  <a:srgbClr val="0090D7"/>
                </a:solidFill>
              </a:defRPr>
            </a:lvl1pPr>
          </a:lstStyle>
          <a:p>
            <a:pPr marL="0" lvl="0" indent="0">
              <a:lnSpc>
                <a:spcPct val="100000"/>
              </a:lnSpc>
              <a:buFontTx/>
              <a:buNone/>
            </a:pPr>
            <a:r>
              <a:rPr lang="en-GB" noProof="0" dirty="0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9568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869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>
            <a:lvl1pPr>
              <a:defRPr lang="en-GB" noProof="0" dirty="0"/>
            </a:lvl1pPr>
          </a:lstStyle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222505" y="1166813"/>
            <a:ext cx="8691656" cy="3632797"/>
          </a:xfrm>
          <a:prstGeom prst="rect">
            <a:avLst/>
          </a:prstGeom>
        </p:spPr>
        <p:txBody>
          <a:bodyPr vert="horz" lIns="0" tIns="46800" rIns="0" bIns="46800" rtlCol="0">
            <a:normAutofit/>
          </a:bodyPr>
          <a:lstStyle>
            <a:lvl1pPr>
              <a:defRPr lang="en-GB" sz="1600" noProof="0" smtClean="0"/>
            </a:lvl1pPr>
            <a:lvl2pPr marL="266700" indent="-266700">
              <a:buFont typeface="+mj-lt"/>
              <a:buAutoNum type="arabicPeriod"/>
              <a:defRPr lang="en-GB" sz="1600" noProof="0" smtClean="0"/>
            </a:lvl2pPr>
            <a:lvl3pPr marL="496888" indent="-228600">
              <a:buFont typeface="+mj-lt"/>
              <a:buAutoNum type="arabicPeriod"/>
              <a:defRPr lang="en-GB" sz="1200" noProof="0" smtClean="0"/>
            </a:lvl3pPr>
            <a:lvl4pPr marL="763587" indent="-228600">
              <a:buFont typeface="+mj-lt"/>
              <a:buAutoNum type="arabicPeriod"/>
              <a:defRPr lang="en-GB" noProof="0" smtClean="0"/>
            </a:lvl4pPr>
            <a:lvl5pPr marL="1128712" indent="-228600">
              <a:buFont typeface="+mj-lt"/>
              <a:buAutoNum type="arabicPeriod"/>
              <a:defRPr lang="en-GB" noProof="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0231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84" Type="http://schemas.openxmlformats.org/officeDocument/2006/relationships/slideLayout" Target="../slideLayouts/slideLayout88.xml"/><Relationship Id="rId89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90" Type="http://schemas.openxmlformats.org/officeDocument/2006/relationships/slideLayout" Target="../slideLayouts/slideLayout94.xml"/><Relationship Id="rId95" Type="http://schemas.openxmlformats.org/officeDocument/2006/relationships/image" Target="../media/image5.png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85" Type="http://schemas.openxmlformats.org/officeDocument/2006/relationships/slideLayout" Target="../slideLayouts/slideLayout89.xml"/><Relationship Id="rId9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slideLayout" Target="../slideLayouts/slideLayout87.xml"/><Relationship Id="rId88" Type="http://schemas.openxmlformats.org/officeDocument/2006/relationships/slideLayout" Target="../slideLayouts/slideLayout92.xml"/><Relationship Id="rId91" Type="http://schemas.openxmlformats.org/officeDocument/2006/relationships/slideLayout" Target="../slideLayouts/slideLayout9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slideLayout" Target="../slideLayouts/slideLayout85.xml"/><Relationship Id="rId86" Type="http://schemas.openxmlformats.org/officeDocument/2006/relationships/slideLayout" Target="../slideLayouts/slideLayout90.xml"/><Relationship Id="rId94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9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Relationship Id="rId87" Type="http://schemas.openxmlformats.org/officeDocument/2006/relationships/slideLayout" Target="../slideLayouts/slideLayout91.xml"/><Relationship Id="rId61" Type="http://schemas.openxmlformats.org/officeDocument/2006/relationships/slideLayout" Target="../slideLayouts/slideLayout65.xml"/><Relationship Id="rId82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56" Type="http://schemas.openxmlformats.org/officeDocument/2006/relationships/slideLayout" Target="../slideLayouts/slideLayout60.xml"/><Relationship Id="rId77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4304" r:id="rId2"/>
    <p:sldLayoutId id="2147484306" r:id="rId3"/>
    <p:sldLayoutId id="2147484325" r:id="rId4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22505" y="526544"/>
            <a:ext cx="6669024" cy="509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Title</a:t>
            </a:r>
          </a:p>
        </p:txBody>
      </p:sp>
      <p:sp>
        <p:nvSpPr>
          <p:cNvPr id="15" name="Text Placeholder 19"/>
          <p:cNvSpPr txBox="1">
            <a:spLocks/>
          </p:cNvSpPr>
          <p:nvPr/>
        </p:nvSpPr>
        <p:spPr>
          <a:xfrm>
            <a:off x="2685672" y="4835525"/>
            <a:ext cx="6257821" cy="192034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r" defTabSz="4571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None/>
              <a:tabLst/>
              <a:defRPr sz="600" b="0" kern="1200" cap="none" spc="0" baseline="0">
                <a:solidFill>
                  <a:schemeClr val="tx1"/>
                </a:solidFill>
                <a:latin typeface="Verdana"/>
                <a:ea typeface="ＭＳ Ｐゴシック" charset="0"/>
                <a:cs typeface="Verdana"/>
              </a:defRPr>
            </a:lvl1pPr>
            <a:lvl2pPr marL="0" indent="-228578" algn="l" defTabSz="457155" rtl="0" eaLnBrk="1" fontAlgn="base" hangingPunct="1">
              <a:lnSpc>
                <a:spcPts val="25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kern="1200">
                <a:solidFill>
                  <a:srgbClr val="002C6C"/>
                </a:solidFill>
                <a:latin typeface="Verdana"/>
                <a:ea typeface="ＭＳ Ｐゴシック" charset="0"/>
                <a:cs typeface="Verdana"/>
              </a:defRPr>
            </a:lvl2pPr>
            <a:lvl3pPr marL="557784" indent="-285750" algn="l" defTabSz="457155" rtl="0" eaLnBrk="1" fontAlgn="base" hangingPunct="1">
              <a:lnSpc>
                <a:spcPts val="25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kern="1200">
                <a:solidFill>
                  <a:srgbClr val="002C6C"/>
                </a:solidFill>
                <a:latin typeface="Verdana"/>
                <a:ea typeface="ＭＳ Ｐゴシック" charset="0"/>
                <a:cs typeface="Verdana"/>
              </a:defRPr>
            </a:lvl3pPr>
            <a:lvl4pPr marL="822960" indent="-228578" algn="l" defTabSz="457155" rtl="0" eaLnBrk="1" fontAlgn="base" hangingPunct="1">
              <a:lnSpc>
                <a:spcPts val="25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kern="1200">
                <a:solidFill>
                  <a:srgbClr val="002C6C"/>
                </a:solidFill>
                <a:latin typeface="Verdana"/>
                <a:ea typeface="ＭＳ Ｐゴシック" charset="0"/>
                <a:cs typeface="Verdana"/>
              </a:defRPr>
            </a:lvl4pPr>
            <a:lvl5pPr marL="1051560" indent="-228578" algn="l" defTabSz="457155" rtl="0" eaLnBrk="1" fontAlgn="base" hangingPunct="1">
              <a:lnSpc>
                <a:spcPts val="25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Lucida Grande"/>
              <a:buChar char="­"/>
              <a:defRPr sz="1700" kern="1200">
                <a:solidFill>
                  <a:srgbClr val="002C6C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r" defTabSz="45715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/>
              <a:buNone/>
              <a:tabLst/>
              <a:defRPr/>
            </a:pPr>
            <a:r>
              <a:rPr lang="de-CH" dirty="0">
                <a:solidFill>
                  <a:srgbClr val="B7C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PRIORIS   I   Informationsveranstaltung Gemeinde Egolzwil  I  30.04.2024 I  </a:t>
            </a:r>
            <a:fld id="{C943B8C4-6AAC-49E3-825B-F4FDE1498FD8}" type="slidenum">
              <a:rPr lang="de-CH" smtClean="0">
                <a:solidFill>
                  <a:srgbClr val="B7C6C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marL="0" marR="0" indent="0" algn="r" defTabSz="457155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Arial"/>
                <a:buNone/>
                <a:tabLst/>
                <a:defRPr/>
              </a:pPr>
              <a:t>‹Nr.›</a:t>
            </a:fld>
            <a:endParaRPr lang="en-GB" noProof="0" dirty="0">
              <a:solidFill>
                <a:srgbClr val="B7C6C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222504" y="1169720"/>
            <a:ext cx="8714893" cy="3588244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Add text here</a:t>
            </a:r>
          </a:p>
          <a:p>
            <a:pPr marL="177800" marR="0" lvl="1" indent="-177800" algn="l" defTabSz="457155" rtl="0" eaLnBrk="1" fontAlgn="base" latinLnBrk="0" hangingPunct="1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rgbClr val="343E92"/>
              </a:buClr>
              <a:buSzTx/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1A213256-B3B5-4A6D-B030-96093BCC9D90}"/>
              </a:ext>
            </a:extLst>
          </p:cNvPr>
          <p:cNvCxnSpPr>
            <a:cxnSpLocks/>
          </p:cNvCxnSpPr>
          <p:nvPr userDrawn="1"/>
        </p:nvCxnSpPr>
        <p:spPr>
          <a:xfrm>
            <a:off x="222504" y="1039095"/>
            <a:ext cx="8714893" cy="0"/>
          </a:xfrm>
          <a:prstGeom prst="line">
            <a:avLst/>
          </a:prstGeom>
          <a:ln w="12700">
            <a:solidFill>
              <a:srgbClr val="6F151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6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8028C14-0E20-4FC9-B71F-834137856A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576" y="533401"/>
            <a:ext cx="1736938" cy="36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644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12" r:id="rId2"/>
    <p:sldLayoutId id="2147484143" r:id="rId3"/>
    <p:sldLayoutId id="2147483955" r:id="rId4"/>
    <p:sldLayoutId id="2147483959" r:id="rId5"/>
    <p:sldLayoutId id="2147483813" r:id="rId6"/>
    <p:sldLayoutId id="2147483856" r:id="rId7"/>
    <p:sldLayoutId id="2147483857" r:id="rId8"/>
    <p:sldLayoutId id="2147483958" r:id="rId9"/>
    <p:sldLayoutId id="2147483957" r:id="rId10"/>
    <p:sldLayoutId id="2147484003" r:id="rId11"/>
    <p:sldLayoutId id="2147484118" r:id="rId12"/>
    <p:sldLayoutId id="2147484283" r:id="rId13"/>
    <p:sldLayoutId id="2147484150" r:id="rId14"/>
    <p:sldLayoutId id="2147484151" r:id="rId15"/>
    <p:sldLayoutId id="2147484152" r:id="rId16"/>
    <p:sldLayoutId id="2147484119" r:id="rId17"/>
    <p:sldLayoutId id="2147484134" r:id="rId18"/>
    <p:sldLayoutId id="2147484177" r:id="rId19"/>
    <p:sldLayoutId id="2147484179" r:id="rId20"/>
    <p:sldLayoutId id="2147484180" r:id="rId21"/>
    <p:sldLayoutId id="2147484178" r:id="rId22"/>
    <p:sldLayoutId id="2147483816" r:id="rId23"/>
    <p:sldLayoutId id="2147484038" r:id="rId24"/>
    <p:sldLayoutId id="2147484286" r:id="rId25"/>
    <p:sldLayoutId id="2147484158" r:id="rId26"/>
    <p:sldLayoutId id="2147484305" r:id="rId27"/>
    <p:sldLayoutId id="2147483905" r:id="rId28"/>
    <p:sldLayoutId id="2147484279" r:id="rId29"/>
    <p:sldLayoutId id="2147484138" r:id="rId30"/>
    <p:sldLayoutId id="2147484141" r:id="rId31"/>
    <p:sldLayoutId id="2147484162" r:id="rId32"/>
    <p:sldLayoutId id="2147484037" r:id="rId33"/>
    <p:sldLayoutId id="2147484076" r:id="rId34"/>
    <p:sldLayoutId id="2147483954" r:id="rId35"/>
    <p:sldLayoutId id="2147484078" r:id="rId36"/>
    <p:sldLayoutId id="2147483817" r:id="rId37"/>
    <p:sldLayoutId id="2147484273" r:id="rId38"/>
    <p:sldLayoutId id="2147484274" r:id="rId39"/>
    <p:sldLayoutId id="2147484155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9" r:id="rId46"/>
    <p:sldLayoutId id="2147483824" r:id="rId47"/>
    <p:sldLayoutId id="2147484145" r:id="rId48"/>
    <p:sldLayoutId id="2147483826" r:id="rId49"/>
    <p:sldLayoutId id="2147483963" r:id="rId50"/>
    <p:sldLayoutId id="2147483964" r:id="rId51"/>
    <p:sldLayoutId id="2147484000" r:id="rId52"/>
    <p:sldLayoutId id="2147484136" r:id="rId53"/>
    <p:sldLayoutId id="2147484001" r:id="rId54"/>
    <p:sldLayoutId id="2147484169" r:id="rId55"/>
    <p:sldLayoutId id="2147484074" r:id="rId56"/>
    <p:sldLayoutId id="2147484137" r:id="rId57"/>
    <p:sldLayoutId id="2147484075" r:id="rId58"/>
    <p:sldLayoutId id="2147484292" r:id="rId59"/>
    <p:sldLayoutId id="2147484303" r:id="rId60"/>
    <p:sldLayoutId id="2147484291" r:id="rId61"/>
    <p:sldLayoutId id="2147484002" r:id="rId62"/>
    <p:sldLayoutId id="2147484077" r:id="rId63"/>
    <p:sldLayoutId id="2147484117" r:id="rId64"/>
    <p:sldLayoutId id="2147484144" r:id="rId65"/>
    <p:sldLayoutId id="2147484148" r:id="rId66"/>
    <p:sldLayoutId id="2147484276" r:id="rId67"/>
    <p:sldLayoutId id="2147484277" r:id="rId68"/>
    <p:sldLayoutId id="2147484278" r:id="rId69"/>
    <p:sldLayoutId id="2147484184" r:id="rId70"/>
    <p:sldLayoutId id="2147484182" r:id="rId71"/>
    <p:sldLayoutId id="2147484319" r:id="rId72"/>
    <p:sldLayoutId id="2147484156" r:id="rId73"/>
    <p:sldLayoutId id="2147484157" r:id="rId74"/>
    <p:sldLayoutId id="2147484160" r:id="rId75"/>
    <p:sldLayoutId id="2147484161" r:id="rId76"/>
    <p:sldLayoutId id="2147484166" r:id="rId77"/>
    <p:sldLayoutId id="2147484167" r:id="rId78"/>
    <p:sldLayoutId id="2147484176" r:id="rId79"/>
    <p:sldLayoutId id="2147484181" r:id="rId80"/>
    <p:sldLayoutId id="2147484175" r:id="rId81"/>
    <p:sldLayoutId id="2147484280" r:id="rId82"/>
    <p:sldLayoutId id="2147484288" r:id="rId83"/>
    <p:sldLayoutId id="2147484299" r:id="rId84"/>
    <p:sldLayoutId id="2147484308" r:id="rId85"/>
    <p:sldLayoutId id="2147484311" r:id="rId86"/>
    <p:sldLayoutId id="2147484312" r:id="rId87"/>
    <p:sldLayoutId id="2147484313" r:id="rId88"/>
    <p:sldLayoutId id="2147484314" r:id="rId89"/>
    <p:sldLayoutId id="2147484315" r:id="rId90"/>
    <p:sldLayoutId id="2147484323" r:id="rId91"/>
    <p:sldLayoutId id="2147484324" r:id="rId92"/>
    <p:sldLayoutId id="2147484326" r:id="rId93"/>
  </p:sldLayoutIdLst>
  <p:hf sldNum="0" hdr="0"/>
  <p:txStyles>
    <p:titleStyle>
      <a:lvl1pPr algn="l" defTabSz="457155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GB" sz="1800" b="0" kern="1200" cap="none" spc="0" noProof="0" dirty="0">
          <a:solidFill>
            <a:srgbClr val="6F1514"/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algn="l" defTabSz="457155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155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155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155" rtl="0" eaLnBrk="1" fontAlgn="base" hangingPunct="1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155" algn="l" defTabSz="457155" rtl="0" eaLnBrk="1" fontAlgn="base" hangingPunct="1">
        <a:spcBef>
          <a:spcPct val="0"/>
        </a:spcBef>
        <a:spcAft>
          <a:spcPct val="0"/>
        </a:spcAft>
        <a:defRPr sz="2600">
          <a:solidFill>
            <a:srgbClr val="002C6C"/>
          </a:solidFill>
          <a:latin typeface="Arial" charset="0"/>
          <a:ea typeface="ＭＳ Ｐゴシック" charset="0"/>
          <a:cs typeface="ＭＳ Ｐゴシック" charset="0"/>
        </a:defRPr>
      </a:lvl6pPr>
      <a:lvl7pPr marL="914310" algn="l" defTabSz="457155" rtl="0" eaLnBrk="1" fontAlgn="base" hangingPunct="1">
        <a:spcBef>
          <a:spcPct val="0"/>
        </a:spcBef>
        <a:spcAft>
          <a:spcPct val="0"/>
        </a:spcAft>
        <a:defRPr sz="2600">
          <a:solidFill>
            <a:srgbClr val="002C6C"/>
          </a:solidFill>
          <a:latin typeface="Arial" charset="0"/>
          <a:ea typeface="ＭＳ Ｐゴシック" charset="0"/>
          <a:cs typeface="ＭＳ Ｐゴシック" charset="0"/>
        </a:defRPr>
      </a:lvl7pPr>
      <a:lvl8pPr marL="1371466" algn="l" defTabSz="457155" rtl="0" eaLnBrk="1" fontAlgn="base" hangingPunct="1">
        <a:spcBef>
          <a:spcPct val="0"/>
        </a:spcBef>
        <a:spcAft>
          <a:spcPct val="0"/>
        </a:spcAft>
        <a:defRPr sz="2600">
          <a:solidFill>
            <a:srgbClr val="002C6C"/>
          </a:solidFill>
          <a:latin typeface="Arial" charset="0"/>
          <a:ea typeface="ＭＳ Ｐゴシック" charset="0"/>
          <a:cs typeface="ＭＳ Ｐゴシック" charset="0"/>
        </a:defRPr>
      </a:lvl8pPr>
      <a:lvl9pPr marL="1828622" algn="l" defTabSz="457155" rtl="0" eaLnBrk="1" fontAlgn="base" hangingPunct="1">
        <a:spcBef>
          <a:spcPct val="0"/>
        </a:spcBef>
        <a:spcAft>
          <a:spcPct val="0"/>
        </a:spcAft>
        <a:defRPr sz="2600">
          <a:solidFill>
            <a:srgbClr val="002C6C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0" marR="0" indent="0" algn="l" defTabSz="457155" rtl="0" eaLnBrk="1" fontAlgn="base" latinLnBrk="0" hangingPunct="1">
        <a:lnSpc>
          <a:spcPct val="95000"/>
        </a:lnSpc>
        <a:spcBef>
          <a:spcPts val="500"/>
        </a:spcBef>
        <a:spcAft>
          <a:spcPct val="0"/>
        </a:spcAft>
        <a:buClr>
          <a:schemeClr val="accent1"/>
        </a:buClr>
        <a:buSzTx/>
        <a:buFont typeface="Arial"/>
        <a:buNone/>
        <a:tabLst/>
        <a:defRPr sz="1800" b="1" i="0" kern="1200" baseline="0">
          <a:solidFill>
            <a:schemeClr val="tx1">
              <a:lumMod val="75000"/>
            </a:schemeClr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1pPr>
      <a:lvl2pPr marL="177800" marR="0" indent="-177800" algn="l" defTabSz="457155" rtl="0" eaLnBrk="1" fontAlgn="base" latinLnBrk="0" hangingPunct="1">
        <a:lnSpc>
          <a:spcPct val="95000"/>
        </a:lnSpc>
        <a:spcBef>
          <a:spcPts val="400"/>
        </a:spcBef>
        <a:spcAft>
          <a:spcPct val="0"/>
        </a:spcAft>
        <a:buClr>
          <a:srgbClr val="343E92"/>
        </a:buClr>
        <a:buSzTx/>
        <a:buFont typeface="Arial" panose="020B0604020202020204" pitchFamily="34" charset="0"/>
        <a:buChar char="•"/>
        <a:tabLst>
          <a:tab pos="177800" algn="l"/>
        </a:tabLst>
        <a:defRPr lang="en-GB" sz="1600" b="0" i="0" kern="1200" noProof="0" dirty="0">
          <a:solidFill>
            <a:schemeClr val="tx1">
              <a:lumMod val="75000"/>
            </a:schemeClr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2pPr>
      <a:lvl3pPr marL="358775" indent="-90488" algn="l" defTabSz="446088" rtl="0" eaLnBrk="1" fontAlgn="base" hangingPunct="1">
        <a:lnSpc>
          <a:spcPct val="95000"/>
        </a:lnSpc>
        <a:spcBef>
          <a:spcPts val="400"/>
        </a:spcBef>
        <a:spcAft>
          <a:spcPct val="0"/>
        </a:spcAft>
        <a:buClr>
          <a:schemeClr val="tx1">
            <a:lumMod val="60000"/>
            <a:lumOff val="40000"/>
          </a:schemeClr>
        </a:buClr>
        <a:buFont typeface="Symbol" panose="05050102010706020507" pitchFamily="18" charset="2"/>
        <a:buChar char="-"/>
        <a:tabLst>
          <a:tab pos="358775" algn="l"/>
        </a:tabLst>
        <a:defRPr sz="1400" b="0" i="0" kern="1200">
          <a:solidFill>
            <a:schemeClr val="tx1">
              <a:lumMod val="75000"/>
            </a:schemeClr>
          </a:solidFill>
          <a:latin typeface="Arial" panose="020B0604020202020204" pitchFamily="34" charset="0"/>
          <a:ea typeface="ＭＳ Ｐゴシック" charset="0"/>
          <a:cs typeface="Arial" panose="020B0604020202020204" pitchFamily="34" charset="0"/>
        </a:defRPr>
      </a:lvl3pPr>
      <a:lvl4pPr marL="720725" indent="-185738" algn="l" defTabSz="457155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rgbClr val="0C742E"/>
        </a:buClr>
        <a:buFont typeface="Wingdings" panose="05000000000000000000" pitchFamily="2" charset="2"/>
        <a:buChar char="§"/>
        <a:defRPr sz="1100" b="0" i="0" kern="1200">
          <a:solidFill>
            <a:schemeClr val="bg2">
              <a:lumMod val="75000"/>
            </a:schemeClr>
          </a:solidFill>
          <a:latin typeface="FSAlbert" panose="02000603040000020004" pitchFamily="50" charset="0"/>
          <a:ea typeface="ＭＳ Ｐゴシック" charset="0"/>
          <a:cs typeface="FSAlbert" panose="02000603040000020004" pitchFamily="50" charset="0"/>
        </a:defRPr>
      </a:lvl4pPr>
      <a:lvl5pPr marL="1076325" indent="-176213" algn="l" defTabSz="457155" rtl="0" eaLnBrk="1" fontAlgn="base" hangingPunct="1">
        <a:lnSpc>
          <a:spcPct val="90000"/>
        </a:lnSpc>
        <a:spcBef>
          <a:spcPts val="200"/>
        </a:spcBef>
        <a:spcAft>
          <a:spcPct val="0"/>
        </a:spcAft>
        <a:buClr>
          <a:schemeClr val="tx1">
            <a:lumMod val="60000"/>
            <a:lumOff val="40000"/>
          </a:schemeClr>
        </a:buClr>
        <a:buSzPct val="100000"/>
        <a:buFont typeface="Courier New" panose="02070309020205020404" pitchFamily="49" charset="0"/>
        <a:buChar char="o"/>
        <a:defRPr sz="1050" b="0" i="0" kern="1200">
          <a:solidFill>
            <a:schemeClr val="bg2">
              <a:lumMod val="75000"/>
            </a:schemeClr>
          </a:solidFill>
          <a:latin typeface="FSAlbert" panose="02000603040000020004" pitchFamily="50" charset="0"/>
          <a:ea typeface="ＭＳ Ｐゴシック" charset="0"/>
          <a:cs typeface="FSAlbert" panose="02000603040000020004" pitchFamily="50" charset="0"/>
        </a:defRPr>
      </a:lvl5pPr>
      <a:lvl6pPr marL="2514354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9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65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21" indent="-228578" algn="l" defTabSz="45715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6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7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2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7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43" algn="l" defTabSz="4571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1779">
          <p15:clr>
            <a:srgbClr val="F26B43"/>
          </p15:clr>
        </p15:guide>
        <p15:guide id="3" orient="horz" pos="3003" userDrawn="1">
          <p15:clr>
            <a:srgbClr val="F26B43"/>
          </p15:clr>
        </p15:guide>
        <p15:guide id="4" orient="horz" pos="1507">
          <p15:clr>
            <a:srgbClr val="F26B43"/>
          </p15:clr>
        </p15:guide>
        <p15:guide id="5" orient="horz" pos="7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2.wdp"/><Relationship Id="rId18" Type="http://schemas.openxmlformats.org/officeDocument/2006/relationships/image" Target="../media/image20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microsoft.com/office/2007/relationships/hdphoto" Target="../media/hdphoto4.wdp"/><Relationship Id="rId2" Type="http://schemas.openxmlformats.org/officeDocument/2006/relationships/image" Target="../media/image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15.png"/><Relationship Id="rId19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package" Target="../embeddings/Microsoft_Excel-Arbeitsblatt.xlsx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43ED4-ADE0-44C6-8022-17B9E701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49" y="723900"/>
            <a:ext cx="7412229" cy="453562"/>
          </a:xfrm>
        </p:spPr>
        <p:txBody>
          <a:bodyPr/>
          <a:lstStyle/>
          <a:p>
            <a:r>
              <a:rPr lang="de-CH" dirty="0"/>
              <a:t>Informationsveranstaltung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EC04749-EB88-EF46-D1DD-AB7DD3CA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Egolzwil, 30. April 2024 </a:t>
            </a:r>
          </a:p>
          <a:p>
            <a:endParaRPr lang="de-CH" dirty="0"/>
          </a:p>
        </p:txBody>
      </p:sp>
      <p:sp>
        <p:nvSpPr>
          <p:cNvPr id="38" name="Inhaltsplatzhalter 37">
            <a:extLst>
              <a:ext uri="{FF2B5EF4-FFF2-40B4-BE49-F238E27FC236}">
                <a16:creationId xmlns:a16="http://schemas.microsoft.com/office/drawing/2014/main" id="{9CDA6DCB-B626-143D-D6F1-714030CF0F8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CH"/>
              <a:t>Herzlich willkommen !</a:t>
            </a:r>
          </a:p>
        </p:txBody>
      </p:sp>
    </p:spTree>
    <p:extLst>
      <p:ext uri="{BB962C8B-B14F-4D97-AF65-F5344CB8AC3E}">
        <p14:creationId xmlns:p14="http://schemas.microsoft.com/office/powerpoint/2010/main" val="2780437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Inhaltsplatzhalter 5">
            <a:extLst>
              <a:ext uri="{FF2B5EF4-FFF2-40B4-BE49-F238E27FC236}">
                <a16:creationId xmlns:a16="http://schemas.microsoft.com/office/drawing/2014/main" id="{B626A330-F265-9519-5A86-DE6BEC0EF1E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600533039"/>
              </p:ext>
            </p:extLst>
          </p:nvPr>
        </p:nvGraphicFramePr>
        <p:xfrm>
          <a:off x="4638676" y="1408667"/>
          <a:ext cx="4262870" cy="3319020"/>
        </p:xfrm>
        <a:graphic>
          <a:graphicData uri="http://schemas.openxmlformats.org/drawingml/2006/table">
            <a:tbl>
              <a:tblPr/>
              <a:tblGrid>
                <a:gridCol w="1284142">
                  <a:extLst>
                    <a:ext uri="{9D8B030D-6E8A-4147-A177-3AD203B41FA5}">
                      <a16:colId xmlns:a16="http://schemas.microsoft.com/office/drawing/2014/main" val="180561976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915144711"/>
                    </a:ext>
                  </a:extLst>
                </a:gridCol>
                <a:gridCol w="973325">
                  <a:extLst>
                    <a:ext uri="{9D8B030D-6E8A-4147-A177-3AD203B41FA5}">
                      <a16:colId xmlns:a16="http://schemas.microsoft.com/office/drawing/2014/main" val="1547232776"/>
                    </a:ext>
                  </a:extLst>
                </a:gridCol>
                <a:gridCol w="1049439">
                  <a:extLst>
                    <a:ext uri="{9D8B030D-6E8A-4147-A177-3AD203B41FA5}">
                      <a16:colId xmlns:a16="http://schemas.microsoft.com/office/drawing/2014/main" val="712836571"/>
                    </a:ext>
                  </a:extLst>
                </a:gridCol>
              </a:tblGrid>
              <a:tr h="178478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tabLst>
                          <a:tab pos="180340" algn="l"/>
                        </a:tabLst>
                      </a:pPr>
                      <a:r>
                        <a:rPr lang="de-CH" sz="7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de-CH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 Anz. Gebäude</a:t>
                      </a:r>
                      <a:br>
                        <a:rPr lang="de-CH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CH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Wohnen &amp; Betriebe</a:t>
                      </a:r>
                      <a:endParaRPr lang="de-CH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tabLst>
                          <a:tab pos="180340" algn="l"/>
                        </a:tabLst>
                      </a:pPr>
                      <a:r>
                        <a:rPr lang="de-CH" sz="7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Approx</a:t>
                      </a:r>
                      <a:r>
                        <a:rPr lang="de-CH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 Anz. Nutzungs-einheiten (Anschlüsse)</a:t>
                      </a:r>
                      <a:endParaRPr lang="de-CH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tabLst>
                          <a:tab pos="180340" algn="l"/>
                        </a:tabLst>
                      </a:pPr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Beteiligung an </a:t>
                      </a:r>
                      <a:b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de-DE" sz="7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der Gesellschaft in CHF</a:t>
                      </a:r>
                      <a:endParaRPr lang="de-CH" sz="7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4725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785195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Altbüron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312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608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125’000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496553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Doppleschwand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225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444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97’000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602463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Egolzwil</a:t>
                      </a:r>
                      <a:endParaRPr lang="de-CH" sz="1000" kern="100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392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951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155’000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32323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Entlebuch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990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2’240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500’000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729793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Escholzmatt-Marbach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1’458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2’886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690’000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679088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Ettiswil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693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1’581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273’000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752610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Fischbach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207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408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  90’000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109471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Flühli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1’326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2’645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690’000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3041286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Grossdietwil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251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592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107’000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811568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Hasle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582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1’014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270’000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0192744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Hergiswil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565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1’150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215’000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5719247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Menznau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755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1’776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385’000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028658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Pfaffnau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743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1’831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331’000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048195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Romoos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250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429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210’000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41810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Ruswil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1’547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4’120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635’000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430805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Schötz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980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2’600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         395’000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175751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Schüpfheim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1’170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2’550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585’000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906936"/>
                  </a:ext>
                </a:extLst>
              </a:tr>
              <a:tr h="157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Wolhusen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880 </a:t>
                      </a:r>
                      <a:endParaRPr lang="de-CH" sz="1000" kern="10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2’650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ptos" panose="020B0004020202020204" pitchFamily="34" charset="0"/>
                          <a:cs typeface="Arial" panose="020B0604020202020204" pitchFamily="34" charset="0"/>
                        </a:rPr>
                        <a:t> 445’000 </a:t>
                      </a:r>
                      <a:endParaRPr lang="de-CH" sz="1000" kern="100" dirty="0"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" marR="1270" marT="127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408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</a:pPr>
                      <a:endParaRPr lang="de-CH" sz="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10" marR="1310" marT="131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6197347"/>
                  </a:ext>
                </a:extLst>
              </a:tr>
              <a:tr h="169236">
                <a:tc>
                  <a:txBody>
                    <a:bodyPr/>
                    <a:lstStyle/>
                    <a:p>
                      <a:pPr marL="0" indent="0">
                        <a:lnSpc>
                          <a:spcPct val="85000"/>
                        </a:lnSpc>
                        <a:tabLst/>
                      </a:pPr>
                      <a:r>
                        <a:rPr lang="de-CH" sz="10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1310" marR="1310" marT="131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13’326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30’475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C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6’198’000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8824749"/>
                  </a:ext>
                </a:extLst>
              </a:tr>
            </a:tbl>
          </a:graphicData>
        </a:graphic>
      </p:graphicFrame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C12B6CD-9745-D116-A898-195D6B6A6863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652495" y="1122939"/>
            <a:ext cx="4290337" cy="3636963"/>
          </a:xfrm>
        </p:spPr>
        <p:txBody>
          <a:bodyPr>
            <a:normAutofit/>
          </a:bodyPr>
          <a:lstStyle/>
          <a:p>
            <a:r>
              <a:rPr lang="de-CH" sz="1300" dirty="0"/>
              <a:t>Beiträge der Gemeinden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97DEBDF-F79A-E284-30CE-DDABC1393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5" y="526544"/>
            <a:ext cx="6669024" cy="509615"/>
          </a:xfrm>
        </p:spPr>
        <p:txBody>
          <a:bodyPr/>
          <a:lstStyle/>
          <a:p>
            <a:r>
              <a:rPr lang="de-DE" dirty="0"/>
              <a:t>Finanzielle Beiträge</a:t>
            </a:r>
            <a:endParaRPr lang="de-CH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084EBB1-E959-9824-954C-E4292F7DAB4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15820" y="1132684"/>
            <a:ext cx="4265613" cy="3636965"/>
          </a:xfrm>
          <a:noFill/>
        </p:spPr>
        <p:txBody>
          <a:bodyPr vert="horz" lIns="0" tIns="46800" rIns="0" bIns="46800" rtlCol="0">
            <a:normAutofit/>
          </a:bodyPr>
          <a:lstStyle/>
          <a:p>
            <a:r>
              <a:rPr lang="de-CH" sz="1300" dirty="0"/>
              <a:t>Beiträge der Liegenschaftsbesitzenden</a:t>
            </a:r>
          </a:p>
          <a:p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1E287E-FE13-D7AF-675F-B545AA3FCD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Kosten</a:t>
            </a:r>
          </a:p>
        </p:txBody>
      </p:sp>
      <p:pic>
        <p:nvPicPr>
          <p:cNvPr id="16" name="Grafik 15" descr="Geld mit einfarbiger Füllung">
            <a:extLst>
              <a:ext uri="{FF2B5EF4-FFF2-40B4-BE49-F238E27FC236}">
                <a16:creationId xmlns:a16="http://schemas.microsoft.com/office/drawing/2014/main" id="{8EBEB414-B746-9043-BC6B-3D760F0CF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9887" y="108435"/>
            <a:ext cx="914400" cy="914400"/>
          </a:xfrm>
          <a:prstGeom prst="rect">
            <a:avLst/>
          </a:prstGeom>
          <a:effectLst>
            <a:outerShdw blurRad="88900" dist="63500" dir="3780000" sx="83000" sy="83000" algn="ctr" rotWithShape="0">
              <a:srgbClr val="6F1514"/>
            </a:outerShdw>
          </a:effec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72091D3F-0278-47E9-DDB1-506A84739FCF}"/>
              </a:ext>
            </a:extLst>
          </p:cNvPr>
          <p:cNvSpPr txBox="1"/>
          <p:nvPr/>
        </p:nvSpPr>
        <p:spPr>
          <a:xfrm>
            <a:off x="4502727" y="4704295"/>
            <a:ext cx="48199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de-CH" sz="10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Die Beiträge der Gemeinden verhalten sich proportional zu den Baukosten</a:t>
            </a:r>
          </a:p>
        </p:txBody>
      </p:sp>
      <p:pic>
        <p:nvPicPr>
          <p:cNvPr id="20" name="Grafik 19" descr="Ein Bild, das Text, Screenshot, Schrift enthält.&#10;&#10;Automatisch generierte Beschreibung">
            <a:extLst>
              <a:ext uri="{FF2B5EF4-FFF2-40B4-BE49-F238E27FC236}">
                <a16:creationId xmlns:a16="http://schemas.microsoft.com/office/drawing/2014/main" id="{20E78A71-BB0B-010D-5AF1-1F5B7F836F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51" y="1960774"/>
            <a:ext cx="4181144" cy="260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Inhaltsplatzhalter 28">
            <a:extLst>
              <a:ext uri="{FF2B5EF4-FFF2-40B4-BE49-F238E27FC236}">
                <a16:creationId xmlns:a16="http://schemas.microsoft.com/office/drawing/2014/main" id="{017B60AC-2071-2FCC-A42B-E18CE1F9CE39}"/>
              </a:ext>
            </a:extLst>
          </p:cNvPr>
          <p:cNvGraphicFramePr>
            <a:graphicFrameLocks noGrp="1"/>
          </p:cNvGraphicFramePr>
          <p:nvPr>
            <p:ph idx="16"/>
            <p:extLst>
              <p:ext uri="{D42A27DB-BD31-4B8C-83A1-F6EECF244321}">
                <p14:modId xmlns:p14="http://schemas.microsoft.com/office/powerpoint/2010/main" val="2794849752"/>
              </p:ext>
            </p:extLst>
          </p:nvPr>
        </p:nvGraphicFramePr>
        <p:xfrm>
          <a:off x="222250" y="1638369"/>
          <a:ext cx="8712890" cy="2269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510">
                  <a:extLst>
                    <a:ext uri="{9D8B030D-6E8A-4147-A177-3AD203B41FA5}">
                      <a16:colId xmlns:a16="http://schemas.microsoft.com/office/drawing/2014/main" val="204471724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52596550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06439512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10445390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01772684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98561115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1655671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501808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04060732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91258040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13564589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6489087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36408288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5740023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84533095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47278554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03454639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51004960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4292680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764644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42992292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56468880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83675905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640868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02253818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8628931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35652188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554221862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59865892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87780859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29051831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0242685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0788211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95056838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99798520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3446108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1035856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4503133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50574692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54395415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6547228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05148828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48012654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15782895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98400228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13131944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50554125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97878576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6476309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6478433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17737929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21197531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000520811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1729778544"/>
                    </a:ext>
                  </a:extLst>
                </a:gridCol>
                <a:gridCol w="152400">
                  <a:extLst>
                    <a:ext uri="{9D8B030D-6E8A-4147-A177-3AD203B41FA5}">
                      <a16:colId xmlns:a16="http://schemas.microsoft.com/office/drawing/2014/main" val="326850361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0408276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4086101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08178445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7929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10367010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990754253"/>
                    </a:ext>
                  </a:extLst>
                </a:gridCol>
              </a:tblGrid>
              <a:tr h="1515610"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Hergiswil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Romoos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Menznau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Doppleschwand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Grossdietwil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Fischbach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Schüpfheim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Hasle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Altbüron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Escholzmatt-Marbach</a:t>
                      </a:r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/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/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0082538"/>
                  </a:ext>
                </a:extLst>
              </a:tr>
              <a:tr h="753878"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Flühli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Entlebuch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457155" rtl="0" eaLnBrk="1" latinLnBrk="0" hangingPunct="1"/>
                      <a:r>
                        <a:rPr lang="de-CH" sz="1000" b="1" i="0" u="none" strike="noStrike" baseline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Pfaffnau</a:t>
                      </a:r>
                      <a:endParaRPr lang="de-CH" sz="1000" kern="1200">
                        <a:solidFill>
                          <a:schemeClr val="tx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CH" sz="1000" b="1" i="0" u="none" strike="noStrike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</a:rPr>
                        <a:t>Egolzwil</a:t>
                      </a:r>
                      <a:endParaRPr lang="de-CH" sz="10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/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e-CH" sz="1000" dirty="0"/>
                    </a:p>
                  </a:txBody>
                  <a:tcPr marL="0" marR="0" marT="36000" marB="0" vert="vert27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5917086"/>
                  </a:ext>
                </a:extLst>
              </a:tr>
            </a:tbl>
          </a:graphicData>
        </a:graphic>
      </p:graphicFrame>
      <p:sp>
        <p:nvSpPr>
          <p:cNvPr id="36" name="Titel 35">
            <a:extLst>
              <a:ext uri="{FF2B5EF4-FFF2-40B4-BE49-F238E27FC236}">
                <a16:creationId xmlns:a16="http://schemas.microsoft.com/office/drawing/2014/main" id="{DD598EC2-6092-4205-11A2-665CF972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Übersicht der Abstimmungstermine / Gemeindeversammlungen</a:t>
            </a:r>
          </a:p>
        </p:txBody>
      </p:sp>
      <p:graphicFrame>
        <p:nvGraphicFramePr>
          <p:cNvPr id="21" name="Inhaltsplatzhalter 20">
            <a:extLst>
              <a:ext uri="{FF2B5EF4-FFF2-40B4-BE49-F238E27FC236}">
                <a16:creationId xmlns:a16="http://schemas.microsoft.com/office/drawing/2014/main" id="{36E89030-9987-ABA8-9934-6C7843D7482D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2544652672"/>
              </p:ext>
            </p:extLst>
          </p:nvPr>
        </p:nvGraphicFramePr>
        <p:xfrm>
          <a:off x="222250" y="1171575"/>
          <a:ext cx="8693110" cy="4058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510">
                  <a:extLst>
                    <a:ext uri="{9D8B030D-6E8A-4147-A177-3AD203B41FA5}">
                      <a16:colId xmlns:a16="http://schemas.microsoft.com/office/drawing/2014/main" val="4128708668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41426332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432437918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57246524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71229456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69389166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320839518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918305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8719803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63398192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71792208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2007208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0594397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990170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58104061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35448617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35139250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2229930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76874824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56293768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6181137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75960692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8714960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75879114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5363503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21167286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71222736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93894866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69945870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95767187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3289432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27592058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08896604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92802741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52066191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96498501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40628449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1049619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73159642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203945995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7378477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19383446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11461342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68859292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07745485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55667120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121778061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54571639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78544430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08278303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26012704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65442994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147292175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037722404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101324149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2031510517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6578758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026599222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237973630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452022256"/>
                    </a:ext>
                  </a:extLst>
                </a:gridCol>
                <a:gridCol w="142510">
                  <a:extLst>
                    <a:ext uri="{9D8B030D-6E8A-4147-A177-3AD203B41FA5}">
                      <a16:colId xmlns:a16="http://schemas.microsoft.com/office/drawing/2014/main" val="3712959198"/>
                    </a:ext>
                  </a:extLst>
                </a:gridCol>
              </a:tblGrid>
              <a:tr h="135282">
                <a:tc gridSpan="31">
                  <a:txBody>
                    <a:bodyPr/>
                    <a:lstStyle/>
                    <a:p>
                      <a:pPr algn="ctr"/>
                      <a:r>
                        <a:rPr lang="de-CH" sz="700" b="1"/>
                        <a:t>Mai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0">
                  <a:txBody>
                    <a:bodyPr/>
                    <a:lstStyle/>
                    <a:p>
                      <a:pPr algn="ctr"/>
                      <a:r>
                        <a:rPr lang="de-CH" sz="700" b="1"/>
                        <a:t>Juni 2024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CH" sz="700"/>
                    </a:p>
                  </a:txBody>
                  <a:tcPr marL="0" marR="0" marT="0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030391"/>
                  </a:ext>
                </a:extLst>
              </a:tr>
              <a:tr h="135282">
                <a:tc gridSpan="5">
                  <a:txBody>
                    <a:bodyPr/>
                    <a:lstStyle/>
                    <a:p>
                      <a:pPr algn="ctr"/>
                      <a:r>
                        <a:rPr lang="de-CH" sz="700"/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CH" sz="700"/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218654"/>
                  </a:ext>
                </a:extLst>
              </a:tr>
              <a:tr h="135282"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4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4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46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31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29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700"/>
                        <a:t>30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080962"/>
                  </a:ext>
                </a:extLst>
              </a:tr>
            </a:tbl>
          </a:graphicData>
        </a:graphic>
      </p:graphicFrame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CFF80A7-D6E0-8B12-E7AF-FF448B53C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/>
              <a:t>4. Terminplan Informations- und Gemeindeversammlungen</a:t>
            </a:r>
          </a:p>
        </p:txBody>
      </p:sp>
      <p:sp>
        <p:nvSpPr>
          <p:cNvPr id="38" name="Inhaltsplatzhalter 37">
            <a:extLst>
              <a:ext uri="{FF2B5EF4-FFF2-40B4-BE49-F238E27FC236}">
                <a16:creationId xmlns:a16="http://schemas.microsoft.com/office/drawing/2014/main" id="{2AAD010E-4C36-0B2A-0B83-FB2D491644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5900" y="4000901"/>
            <a:ext cx="8706126" cy="804462"/>
          </a:xfrm>
        </p:spPr>
        <p:txBody>
          <a:bodyPr>
            <a:normAutofit/>
          </a:bodyPr>
          <a:lstStyle/>
          <a:p>
            <a:r>
              <a:rPr lang="de-CH" sz="1400" dirty="0"/>
              <a:t>Die Gemeinden Ruswil, Schötz, Ettiswil und Wolhusen haben den Termin noch nicht festgelegt.</a:t>
            </a:r>
          </a:p>
          <a:p>
            <a:endParaRPr lang="de-CH" sz="1400" dirty="0"/>
          </a:p>
        </p:txBody>
      </p:sp>
    </p:spTree>
    <p:extLst>
      <p:ext uri="{BB962C8B-B14F-4D97-AF65-F5344CB8AC3E}">
        <p14:creationId xmlns:p14="http://schemas.microsoft.com/office/powerpoint/2010/main" val="3250047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ihandform: Form 65">
            <a:extLst>
              <a:ext uri="{FF2B5EF4-FFF2-40B4-BE49-F238E27FC236}">
                <a16:creationId xmlns:a16="http://schemas.microsoft.com/office/drawing/2014/main" id="{DB5F1B52-84F8-1E0A-45FF-A5244DCCD1BB}"/>
              </a:ext>
            </a:extLst>
          </p:cNvPr>
          <p:cNvSpPr/>
          <p:nvPr/>
        </p:nvSpPr>
        <p:spPr>
          <a:xfrm>
            <a:off x="1988142" y="3583828"/>
            <a:ext cx="490926" cy="452548"/>
          </a:xfrm>
          <a:custGeom>
            <a:avLst/>
            <a:gdLst>
              <a:gd name="connsiteX0" fmla="*/ 0 w 490926"/>
              <a:gd name="connsiteY0" fmla="*/ 90510 h 452548"/>
              <a:gd name="connsiteX1" fmla="*/ 264652 w 490926"/>
              <a:gd name="connsiteY1" fmla="*/ 90510 h 452548"/>
              <a:gd name="connsiteX2" fmla="*/ 264652 w 490926"/>
              <a:gd name="connsiteY2" fmla="*/ 0 h 452548"/>
              <a:gd name="connsiteX3" fmla="*/ 490926 w 490926"/>
              <a:gd name="connsiteY3" fmla="*/ 226274 h 452548"/>
              <a:gd name="connsiteX4" fmla="*/ 264652 w 490926"/>
              <a:gd name="connsiteY4" fmla="*/ 452548 h 452548"/>
              <a:gd name="connsiteX5" fmla="*/ 264652 w 490926"/>
              <a:gd name="connsiteY5" fmla="*/ 362038 h 452548"/>
              <a:gd name="connsiteX6" fmla="*/ 0 w 490926"/>
              <a:gd name="connsiteY6" fmla="*/ 362038 h 452548"/>
              <a:gd name="connsiteX7" fmla="*/ 0 w 490926"/>
              <a:gd name="connsiteY7" fmla="*/ 90510 h 45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26" h="452548">
                <a:moveTo>
                  <a:pt x="0" y="90510"/>
                </a:moveTo>
                <a:lnTo>
                  <a:pt x="264652" y="90510"/>
                </a:lnTo>
                <a:lnTo>
                  <a:pt x="264652" y="0"/>
                </a:lnTo>
                <a:lnTo>
                  <a:pt x="490926" y="226274"/>
                </a:lnTo>
                <a:lnTo>
                  <a:pt x="264652" y="452548"/>
                </a:lnTo>
                <a:lnTo>
                  <a:pt x="264652" y="362038"/>
                </a:lnTo>
                <a:lnTo>
                  <a:pt x="0" y="362038"/>
                </a:lnTo>
                <a:lnTo>
                  <a:pt x="0" y="905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510" rIns="135764" bIns="9051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Freihandform: Form 68">
            <a:extLst>
              <a:ext uri="{FF2B5EF4-FFF2-40B4-BE49-F238E27FC236}">
                <a16:creationId xmlns:a16="http://schemas.microsoft.com/office/drawing/2014/main" id="{437951A8-7C93-81C5-05EF-1EFEF994A28A}"/>
              </a:ext>
            </a:extLst>
          </p:cNvPr>
          <p:cNvSpPr/>
          <p:nvPr/>
        </p:nvSpPr>
        <p:spPr>
          <a:xfrm>
            <a:off x="4244081" y="3583828"/>
            <a:ext cx="490926" cy="452548"/>
          </a:xfrm>
          <a:custGeom>
            <a:avLst/>
            <a:gdLst>
              <a:gd name="connsiteX0" fmla="*/ 0 w 490926"/>
              <a:gd name="connsiteY0" fmla="*/ 90510 h 452548"/>
              <a:gd name="connsiteX1" fmla="*/ 264652 w 490926"/>
              <a:gd name="connsiteY1" fmla="*/ 90510 h 452548"/>
              <a:gd name="connsiteX2" fmla="*/ 264652 w 490926"/>
              <a:gd name="connsiteY2" fmla="*/ 0 h 452548"/>
              <a:gd name="connsiteX3" fmla="*/ 490926 w 490926"/>
              <a:gd name="connsiteY3" fmla="*/ 226274 h 452548"/>
              <a:gd name="connsiteX4" fmla="*/ 264652 w 490926"/>
              <a:gd name="connsiteY4" fmla="*/ 452548 h 452548"/>
              <a:gd name="connsiteX5" fmla="*/ 264652 w 490926"/>
              <a:gd name="connsiteY5" fmla="*/ 362038 h 452548"/>
              <a:gd name="connsiteX6" fmla="*/ 0 w 490926"/>
              <a:gd name="connsiteY6" fmla="*/ 362038 h 452548"/>
              <a:gd name="connsiteX7" fmla="*/ 0 w 490926"/>
              <a:gd name="connsiteY7" fmla="*/ 90510 h 45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26" h="452548">
                <a:moveTo>
                  <a:pt x="0" y="90510"/>
                </a:moveTo>
                <a:lnTo>
                  <a:pt x="264652" y="90510"/>
                </a:lnTo>
                <a:lnTo>
                  <a:pt x="264652" y="0"/>
                </a:lnTo>
                <a:lnTo>
                  <a:pt x="490926" y="226274"/>
                </a:lnTo>
                <a:lnTo>
                  <a:pt x="264652" y="452548"/>
                </a:lnTo>
                <a:lnTo>
                  <a:pt x="264652" y="362038"/>
                </a:lnTo>
                <a:lnTo>
                  <a:pt x="0" y="362038"/>
                </a:lnTo>
                <a:lnTo>
                  <a:pt x="0" y="905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510" rIns="135764" bIns="9051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Freihandform: Form 71">
            <a:extLst>
              <a:ext uri="{FF2B5EF4-FFF2-40B4-BE49-F238E27FC236}">
                <a16:creationId xmlns:a16="http://schemas.microsoft.com/office/drawing/2014/main" id="{16E1683F-6A46-3448-1A08-32CF67A5A6CB}"/>
              </a:ext>
            </a:extLst>
          </p:cNvPr>
          <p:cNvSpPr/>
          <p:nvPr/>
        </p:nvSpPr>
        <p:spPr>
          <a:xfrm>
            <a:off x="6500019" y="3583828"/>
            <a:ext cx="490926" cy="452548"/>
          </a:xfrm>
          <a:custGeom>
            <a:avLst/>
            <a:gdLst>
              <a:gd name="connsiteX0" fmla="*/ 0 w 490926"/>
              <a:gd name="connsiteY0" fmla="*/ 90510 h 452548"/>
              <a:gd name="connsiteX1" fmla="*/ 264652 w 490926"/>
              <a:gd name="connsiteY1" fmla="*/ 90510 h 452548"/>
              <a:gd name="connsiteX2" fmla="*/ 264652 w 490926"/>
              <a:gd name="connsiteY2" fmla="*/ 0 h 452548"/>
              <a:gd name="connsiteX3" fmla="*/ 490926 w 490926"/>
              <a:gd name="connsiteY3" fmla="*/ 226274 h 452548"/>
              <a:gd name="connsiteX4" fmla="*/ 264652 w 490926"/>
              <a:gd name="connsiteY4" fmla="*/ 452548 h 452548"/>
              <a:gd name="connsiteX5" fmla="*/ 264652 w 490926"/>
              <a:gd name="connsiteY5" fmla="*/ 362038 h 452548"/>
              <a:gd name="connsiteX6" fmla="*/ 0 w 490926"/>
              <a:gd name="connsiteY6" fmla="*/ 362038 h 452548"/>
              <a:gd name="connsiteX7" fmla="*/ 0 w 490926"/>
              <a:gd name="connsiteY7" fmla="*/ 90510 h 45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926" h="452548">
                <a:moveTo>
                  <a:pt x="0" y="90510"/>
                </a:moveTo>
                <a:lnTo>
                  <a:pt x="264652" y="90510"/>
                </a:lnTo>
                <a:lnTo>
                  <a:pt x="264652" y="0"/>
                </a:lnTo>
                <a:lnTo>
                  <a:pt x="490926" y="226274"/>
                </a:lnTo>
                <a:lnTo>
                  <a:pt x="264652" y="452548"/>
                </a:lnTo>
                <a:lnTo>
                  <a:pt x="264652" y="362038"/>
                </a:lnTo>
                <a:lnTo>
                  <a:pt x="0" y="362038"/>
                </a:lnTo>
                <a:lnTo>
                  <a:pt x="0" y="905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510" rIns="135764" bIns="9051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ihandform: Form 56">
            <a:extLst>
              <a:ext uri="{FF2B5EF4-FFF2-40B4-BE49-F238E27FC236}">
                <a16:creationId xmlns:a16="http://schemas.microsoft.com/office/drawing/2014/main" id="{14DFBB95-467D-AE20-5A60-3F02A1932A37}"/>
              </a:ext>
            </a:extLst>
          </p:cNvPr>
          <p:cNvSpPr/>
          <p:nvPr/>
        </p:nvSpPr>
        <p:spPr>
          <a:xfrm>
            <a:off x="4254015" y="1671885"/>
            <a:ext cx="471058" cy="452548"/>
          </a:xfrm>
          <a:custGeom>
            <a:avLst/>
            <a:gdLst>
              <a:gd name="connsiteX0" fmla="*/ 0 w 471058"/>
              <a:gd name="connsiteY0" fmla="*/ 90510 h 452548"/>
              <a:gd name="connsiteX1" fmla="*/ 244784 w 471058"/>
              <a:gd name="connsiteY1" fmla="*/ 90510 h 452548"/>
              <a:gd name="connsiteX2" fmla="*/ 244784 w 471058"/>
              <a:gd name="connsiteY2" fmla="*/ 0 h 452548"/>
              <a:gd name="connsiteX3" fmla="*/ 471058 w 471058"/>
              <a:gd name="connsiteY3" fmla="*/ 226274 h 452548"/>
              <a:gd name="connsiteX4" fmla="*/ 244784 w 471058"/>
              <a:gd name="connsiteY4" fmla="*/ 452548 h 452548"/>
              <a:gd name="connsiteX5" fmla="*/ 244784 w 471058"/>
              <a:gd name="connsiteY5" fmla="*/ 362038 h 452548"/>
              <a:gd name="connsiteX6" fmla="*/ 0 w 471058"/>
              <a:gd name="connsiteY6" fmla="*/ 362038 h 452548"/>
              <a:gd name="connsiteX7" fmla="*/ 0 w 471058"/>
              <a:gd name="connsiteY7" fmla="*/ 90510 h 45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58" h="452548">
                <a:moveTo>
                  <a:pt x="0" y="90510"/>
                </a:moveTo>
                <a:lnTo>
                  <a:pt x="244784" y="90510"/>
                </a:lnTo>
                <a:lnTo>
                  <a:pt x="244784" y="0"/>
                </a:lnTo>
                <a:lnTo>
                  <a:pt x="471058" y="226274"/>
                </a:lnTo>
                <a:lnTo>
                  <a:pt x="244784" y="452548"/>
                </a:lnTo>
                <a:lnTo>
                  <a:pt x="244784" y="362038"/>
                </a:lnTo>
                <a:lnTo>
                  <a:pt x="0" y="362038"/>
                </a:lnTo>
                <a:lnTo>
                  <a:pt x="0" y="9051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510" rIns="135764" bIns="9051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Freihandform: Form 59">
            <a:extLst>
              <a:ext uri="{FF2B5EF4-FFF2-40B4-BE49-F238E27FC236}">
                <a16:creationId xmlns:a16="http://schemas.microsoft.com/office/drawing/2014/main" id="{7D13DD42-4FBF-5E7E-B181-54FD46071FDB}"/>
              </a:ext>
            </a:extLst>
          </p:cNvPr>
          <p:cNvSpPr/>
          <p:nvPr/>
        </p:nvSpPr>
        <p:spPr>
          <a:xfrm>
            <a:off x="6509953" y="1671885"/>
            <a:ext cx="471058" cy="452548"/>
          </a:xfrm>
          <a:custGeom>
            <a:avLst/>
            <a:gdLst>
              <a:gd name="connsiteX0" fmla="*/ 0 w 471058"/>
              <a:gd name="connsiteY0" fmla="*/ 90510 h 452548"/>
              <a:gd name="connsiteX1" fmla="*/ 244784 w 471058"/>
              <a:gd name="connsiteY1" fmla="*/ 90510 h 452548"/>
              <a:gd name="connsiteX2" fmla="*/ 244784 w 471058"/>
              <a:gd name="connsiteY2" fmla="*/ 0 h 452548"/>
              <a:gd name="connsiteX3" fmla="*/ 471058 w 471058"/>
              <a:gd name="connsiteY3" fmla="*/ 226274 h 452548"/>
              <a:gd name="connsiteX4" fmla="*/ 244784 w 471058"/>
              <a:gd name="connsiteY4" fmla="*/ 452548 h 452548"/>
              <a:gd name="connsiteX5" fmla="*/ 244784 w 471058"/>
              <a:gd name="connsiteY5" fmla="*/ 362038 h 452548"/>
              <a:gd name="connsiteX6" fmla="*/ 0 w 471058"/>
              <a:gd name="connsiteY6" fmla="*/ 362038 h 452548"/>
              <a:gd name="connsiteX7" fmla="*/ 0 w 471058"/>
              <a:gd name="connsiteY7" fmla="*/ 90510 h 452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1058" h="452548">
                <a:moveTo>
                  <a:pt x="0" y="90510"/>
                </a:moveTo>
                <a:lnTo>
                  <a:pt x="244784" y="90510"/>
                </a:lnTo>
                <a:lnTo>
                  <a:pt x="244784" y="0"/>
                </a:lnTo>
                <a:lnTo>
                  <a:pt x="471058" y="226274"/>
                </a:lnTo>
                <a:lnTo>
                  <a:pt x="244784" y="452548"/>
                </a:lnTo>
                <a:lnTo>
                  <a:pt x="244784" y="362038"/>
                </a:lnTo>
                <a:lnTo>
                  <a:pt x="0" y="362038"/>
                </a:lnTo>
                <a:lnTo>
                  <a:pt x="0" y="9051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90510" rIns="135764" bIns="9051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AF4C9A-412C-7C97-DB72-3B17F5635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5" y="481263"/>
            <a:ext cx="5994722" cy="611705"/>
          </a:xfrm>
        </p:spPr>
        <p:txBody>
          <a:bodyPr/>
          <a:lstStyle/>
          <a:p>
            <a:r>
              <a:rPr lang="de-CH" dirty="0"/>
              <a:t>Zusammenarbeit Regionale Glasfaser Schweiz AG und Gemeinden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D43FE82-CD12-7FBE-7452-2602A3BBFF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250" y="283845"/>
            <a:ext cx="7231975" cy="188595"/>
          </a:xfrm>
        </p:spPr>
        <p:txBody>
          <a:bodyPr/>
          <a:lstStyle/>
          <a:p>
            <a:r>
              <a:rPr lang="de-CH" dirty="0"/>
              <a:t>Zusammenarbeit</a:t>
            </a:r>
          </a:p>
        </p:txBody>
      </p:sp>
      <p:sp>
        <p:nvSpPr>
          <p:cNvPr id="55" name="Rechteck: abgerundete Ecken 54">
            <a:extLst>
              <a:ext uri="{FF2B5EF4-FFF2-40B4-BE49-F238E27FC236}">
                <a16:creationId xmlns:a16="http://schemas.microsoft.com/office/drawing/2014/main" id="{ACFABBE0-1433-1B88-F55C-C679C561AFC7}"/>
              </a:ext>
            </a:extLst>
          </p:cNvPr>
          <p:cNvSpPr/>
          <p:nvPr/>
        </p:nvSpPr>
        <p:spPr>
          <a:xfrm>
            <a:off x="2875302" y="1074382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56" name="Freihandform: Form 55">
            <a:extLst>
              <a:ext uri="{FF2B5EF4-FFF2-40B4-BE49-F238E27FC236}">
                <a16:creationId xmlns:a16="http://schemas.microsoft.com/office/drawing/2014/main" id="{E1F3267A-733B-194D-C62E-2D106CD7B850}"/>
              </a:ext>
            </a:extLst>
          </p:cNvPr>
          <p:cNvSpPr/>
          <p:nvPr/>
        </p:nvSpPr>
        <p:spPr>
          <a:xfrm>
            <a:off x="2478236" y="1521750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rgbClr val="8A290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0" bIns="47370" numCol="1" spcCol="1270" anchor="t" anchorCtr="0">
            <a:noAutofit/>
          </a:bodyPr>
          <a:lstStyle/>
          <a:p>
            <a:pPr marL="0" lvl="0" indent="0" algn="l" defTabSz="44450">
              <a:lnSpc>
                <a:spcPct val="85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85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Beteiligung an </a:t>
            </a:r>
            <a:r>
              <a:rPr lang="de-CH" sz="1200" kern="1200" dirty="0" err="1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Prioris</a:t>
            </a: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Projekt AG</a:t>
            </a:r>
          </a:p>
          <a:p>
            <a:pPr marL="114300" lvl="1" indent="-114300" defTabSz="533400">
              <a:lnSpc>
                <a:spcPct val="85000"/>
              </a:lnSpc>
              <a:spcBef>
                <a:spcPct val="0"/>
              </a:spcBef>
              <a:spcAft>
                <a:spcPct val="15000"/>
              </a:spcAft>
              <a:buFontTx/>
              <a:buChar char="•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Allgemeine Unterstützung</a:t>
            </a:r>
            <a:endParaRPr lang="de-CH" sz="1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85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Rechteck: abgerundete Ecken 57">
            <a:extLst>
              <a:ext uri="{FF2B5EF4-FFF2-40B4-BE49-F238E27FC236}">
                <a16:creationId xmlns:a16="http://schemas.microsoft.com/office/drawing/2014/main" id="{8440EDEB-5C11-7444-6035-7230085882CE}"/>
              </a:ext>
            </a:extLst>
          </p:cNvPr>
          <p:cNvSpPr/>
          <p:nvPr/>
        </p:nvSpPr>
        <p:spPr>
          <a:xfrm>
            <a:off x="5131240" y="1074382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59" name="Freihandform: Form 58">
            <a:extLst>
              <a:ext uri="{FF2B5EF4-FFF2-40B4-BE49-F238E27FC236}">
                <a16:creationId xmlns:a16="http://schemas.microsoft.com/office/drawing/2014/main" id="{4DFE8AA6-ADC6-11BD-4585-4612A4CEA4A1}"/>
              </a:ext>
            </a:extLst>
          </p:cNvPr>
          <p:cNvSpPr/>
          <p:nvPr/>
        </p:nvSpPr>
        <p:spPr>
          <a:xfrm>
            <a:off x="4734174" y="1521750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rgbClr val="8A290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47370" bIns="47370" numCol="1" spcCol="1270" anchor="t" anchorCtr="0">
            <a:noAutofit/>
          </a:bodyPr>
          <a:lstStyle/>
          <a:p>
            <a:pPr marL="0" lvl="0" indent="0" algn="l" defTabSz="88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Bereitstellen Werkhof und Büros/Toiletten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Genereller Support</a:t>
            </a:r>
            <a:endParaRPr lang="de-CH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hteck: abgerundete Ecken 60">
            <a:extLst>
              <a:ext uri="{FF2B5EF4-FFF2-40B4-BE49-F238E27FC236}">
                <a16:creationId xmlns:a16="http://schemas.microsoft.com/office/drawing/2014/main" id="{B59FDF4B-34CC-1CBB-BB22-FA9FEB30905A}"/>
              </a:ext>
            </a:extLst>
          </p:cNvPr>
          <p:cNvSpPr/>
          <p:nvPr/>
        </p:nvSpPr>
        <p:spPr>
          <a:xfrm>
            <a:off x="7387179" y="1074382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62" name="Freihandform: Form 61">
            <a:extLst>
              <a:ext uri="{FF2B5EF4-FFF2-40B4-BE49-F238E27FC236}">
                <a16:creationId xmlns:a16="http://schemas.microsoft.com/office/drawing/2014/main" id="{C6357E7C-CFAF-EDA4-82DF-4D26470D5FD3}"/>
              </a:ext>
            </a:extLst>
          </p:cNvPr>
          <p:cNvSpPr/>
          <p:nvPr/>
        </p:nvSpPr>
        <p:spPr>
          <a:xfrm>
            <a:off x="6990113" y="1521750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rgbClr val="8A290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47370" bIns="47370" numCol="1" spcCol="1270" anchor="t" anchorCtr="0">
            <a:noAutofit/>
          </a:bodyPr>
          <a:lstStyle/>
          <a:p>
            <a:pPr marL="0" lvl="0" indent="0" algn="l" defTabSz="88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Praktische Unterstützung während dem Bau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Rechteck: abgerundete Ecken 63">
            <a:extLst>
              <a:ext uri="{FF2B5EF4-FFF2-40B4-BE49-F238E27FC236}">
                <a16:creationId xmlns:a16="http://schemas.microsoft.com/office/drawing/2014/main" id="{FE8DAE34-755E-1E36-2F66-30E0C742E0DC}"/>
              </a:ext>
            </a:extLst>
          </p:cNvPr>
          <p:cNvSpPr/>
          <p:nvPr/>
        </p:nvSpPr>
        <p:spPr>
          <a:xfrm>
            <a:off x="619363" y="2986325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65" name="Freihandform: Form 64">
            <a:extLst>
              <a:ext uri="{FF2B5EF4-FFF2-40B4-BE49-F238E27FC236}">
                <a16:creationId xmlns:a16="http://schemas.microsoft.com/office/drawing/2014/main" id="{58B0799C-BC86-3CA9-A04F-AF61BCFA7551}"/>
              </a:ext>
            </a:extLst>
          </p:cNvPr>
          <p:cNvSpPr/>
          <p:nvPr/>
        </p:nvSpPr>
        <p:spPr>
          <a:xfrm>
            <a:off x="222298" y="3441748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3560" tIns="43560" rIns="43560" bIns="43560" numCol="1" spcCol="1270" anchor="t" anchorCtr="0">
            <a:noAutofit/>
          </a:bodyPr>
          <a:lstStyle/>
          <a:p>
            <a:pPr marL="0" lvl="0" indent="0" algn="l" defTabSz="44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1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defTabSz="44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Lokale Kooperationen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Gen. Gesuch Kanton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Baugesuch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Rekrutierungen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Kommunikationsmat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erial</a:t>
            </a:r>
            <a:endParaRPr lang="de-CH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hteck: abgerundete Ecken 66">
            <a:extLst>
              <a:ext uri="{FF2B5EF4-FFF2-40B4-BE49-F238E27FC236}">
                <a16:creationId xmlns:a16="http://schemas.microsoft.com/office/drawing/2014/main" id="{768609A7-532F-E0DB-0316-CF8FCFC4DC12}"/>
              </a:ext>
            </a:extLst>
          </p:cNvPr>
          <p:cNvSpPr/>
          <p:nvPr/>
        </p:nvSpPr>
        <p:spPr>
          <a:xfrm>
            <a:off x="2875302" y="2986325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1000" r="-1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68" name="Freihandform: Form 67">
            <a:extLst>
              <a:ext uri="{FF2B5EF4-FFF2-40B4-BE49-F238E27FC236}">
                <a16:creationId xmlns:a16="http://schemas.microsoft.com/office/drawing/2014/main" id="{FD34FE95-1C4C-92D5-89F7-9D626B4F2D39}"/>
              </a:ext>
            </a:extLst>
          </p:cNvPr>
          <p:cNvSpPr/>
          <p:nvPr/>
        </p:nvSpPr>
        <p:spPr>
          <a:xfrm>
            <a:off x="2478236" y="3441748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47370" bIns="47370" numCol="1" spcCol="1270" anchor="t" anchorCtr="0">
            <a:noAutofit/>
          </a:bodyPr>
          <a:lstStyle/>
          <a:p>
            <a:pPr marL="0" lvl="0" indent="0" algn="l" defTabSz="44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Kick-Off mit jeder Gemeinde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Scannen und Planung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Baugesuch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Werbung</a:t>
            </a:r>
            <a:endParaRPr lang="de-CH" sz="1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Verträge Grundstück-besitzende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 dirty="0">
              <a:solidFill>
                <a:prstClr val="white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Rechteck: abgerundete Ecken 69">
            <a:extLst>
              <a:ext uri="{FF2B5EF4-FFF2-40B4-BE49-F238E27FC236}">
                <a16:creationId xmlns:a16="http://schemas.microsoft.com/office/drawing/2014/main" id="{A45459A5-E09A-37BC-BEC5-34BC50344095}"/>
              </a:ext>
            </a:extLst>
          </p:cNvPr>
          <p:cNvSpPr/>
          <p:nvPr/>
        </p:nvSpPr>
        <p:spPr>
          <a:xfrm>
            <a:off x="5131240" y="2986325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" r="-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71" name="Freihandform: Form 70">
            <a:extLst>
              <a:ext uri="{FF2B5EF4-FFF2-40B4-BE49-F238E27FC236}">
                <a16:creationId xmlns:a16="http://schemas.microsoft.com/office/drawing/2014/main" id="{9C2F8828-21D9-129B-C820-17580B6ACA7A}"/>
              </a:ext>
            </a:extLst>
          </p:cNvPr>
          <p:cNvSpPr/>
          <p:nvPr/>
        </p:nvSpPr>
        <p:spPr>
          <a:xfrm>
            <a:off x="4734174" y="3441748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47370" bIns="47370" numCol="1" spcCol="1270" anchor="t" anchorCtr="0">
            <a:noAutofit/>
          </a:bodyPr>
          <a:lstStyle/>
          <a:p>
            <a:pPr marL="0" lvl="0" indent="0" algn="l" defTabSz="88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Detailplanung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Vorbereiten Baustart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Promotion für Nachzügler</a:t>
            </a:r>
          </a:p>
        </p:txBody>
      </p:sp>
      <p:sp>
        <p:nvSpPr>
          <p:cNvPr id="73" name="Rechteck: abgerundete Ecken 72">
            <a:extLst>
              <a:ext uri="{FF2B5EF4-FFF2-40B4-BE49-F238E27FC236}">
                <a16:creationId xmlns:a16="http://schemas.microsoft.com/office/drawing/2014/main" id="{273E6C66-6998-DCA0-27DF-CD3E4669745C}"/>
              </a:ext>
            </a:extLst>
          </p:cNvPr>
          <p:cNvSpPr/>
          <p:nvPr/>
        </p:nvSpPr>
        <p:spPr>
          <a:xfrm>
            <a:off x="7387179" y="2986325"/>
            <a:ext cx="853291" cy="570655"/>
          </a:xfrm>
          <a:prstGeom prst="roundRect">
            <a:avLst>
              <a:gd name="adj" fmla="val 10000"/>
            </a:avLst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0" r="-5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de-CH"/>
          </a:p>
        </p:txBody>
      </p:sp>
      <p:sp>
        <p:nvSpPr>
          <p:cNvPr id="74" name="Freihandform: Form 73">
            <a:extLst>
              <a:ext uri="{FF2B5EF4-FFF2-40B4-BE49-F238E27FC236}">
                <a16:creationId xmlns:a16="http://schemas.microsoft.com/office/drawing/2014/main" id="{E7786D5F-FB36-A5E7-FF8A-622792C12DBD}"/>
              </a:ext>
            </a:extLst>
          </p:cNvPr>
          <p:cNvSpPr/>
          <p:nvPr/>
        </p:nvSpPr>
        <p:spPr>
          <a:xfrm>
            <a:off x="6990113" y="3441748"/>
            <a:ext cx="1925238" cy="1357168"/>
          </a:xfrm>
          <a:custGeom>
            <a:avLst/>
            <a:gdLst>
              <a:gd name="connsiteX0" fmla="*/ 0 w 1925238"/>
              <a:gd name="connsiteY0" fmla="*/ 135717 h 1357168"/>
              <a:gd name="connsiteX1" fmla="*/ 135717 w 1925238"/>
              <a:gd name="connsiteY1" fmla="*/ 0 h 1357168"/>
              <a:gd name="connsiteX2" fmla="*/ 1789521 w 1925238"/>
              <a:gd name="connsiteY2" fmla="*/ 0 h 1357168"/>
              <a:gd name="connsiteX3" fmla="*/ 1925238 w 1925238"/>
              <a:gd name="connsiteY3" fmla="*/ 135717 h 1357168"/>
              <a:gd name="connsiteX4" fmla="*/ 1925238 w 1925238"/>
              <a:gd name="connsiteY4" fmla="*/ 1221451 h 1357168"/>
              <a:gd name="connsiteX5" fmla="*/ 1789521 w 1925238"/>
              <a:gd name="connsiteY5" fmla="*/ 1357168 h 1357168"/>
              <a:gd name="connsiteX6" fmla="*/ 135717 w 1925238"/>
              <a:gd name="connsiteY6" fmla="*/ 1357168 h 1357168"/>
              <a:gd name="connsiteX7" fmla="*/ 0 w 1925238"/>
              <a:gd name="connsiteY7" fmla="*/ 1221451 h 1357168"/>
              <a:gd name="connsiteX8" fmla="*/ 0 w 1925238"/>
              <a:gd name="connsiteY8" fmla="*/ 135717 h 13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25238" h="1357168">
                <a:moveTo>
                  <a:pt x="0" y="135717"/>
                </a:moveTo>
                <a:cubicBezTo>
                  <a:pt x="0" y="60763"/>
                  <a:pt x="60763" y="0"/>
                  <a:pt x="135717" y="0"/>
                </a:cubicBezTo>
                <a:lnTo>
                  <a:pt x="1789521" y="0"/>
                </a:lnTo>
                <a:cubicBezTo>
                  <a:pt x="1864475" y="0"/>
                  <a:pt x="1925238" y="60763"/>
                  <a:pt x="1925238" y="135717"/>
                </a:cubicBezTo>
                <a:lnTo>
                  <a:pt x="1925238" y="1221451"/>
                </a:lnTo>
                <a:cubicBezTo>
                  <a:pt x="1925238" y="1296405"/>
                  <a:pt x="1864475" y="1357168"/>
                  <a:pt x="1789521" y="1357168"/>
                </a:cubicBezTo>
                <a:lnTo>
                  <a:pt x="135717" y="1357168"/>
                </a:lnTo>
                <a:cubicBezTo>
                  <a:pt x="60763" y="1357168"/>
                  <a:pt x="0" y="1296405"/>
                  <a:pt x="0" y="1221451"/>
                </a:cubicBezTo>
                <a:lnTo>
                  <a:pt x="0" y="13571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370" tIns="47370" rIns="47370" bIns="47370" numCol="1" spcCol="1270" anchor="t" anchorCtr="0">
            <a:noAutofit/>
          </a:bodyPr>
          <a:lstStyle/>
          <a:p>
            <a:pPr marL="0" lvl="0" indent="0" algn="l" defTabSz="88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de-CH" sz="200" kern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Bau Erschliessung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Bau POP (Zentrale)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Bau Anschlüsse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Inbetriebnahme</a:t>
            </a:r>
          </a:p>
          <a:p>
            <a:pPr marL="114300" lvl="1" indent="-114300" algn="l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de-CH" sz="1200" kern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FF2CE59F-0DE9-A46A-7286-8C2DA0971B16}"/>
              </a:ext>
            </a:extLst>
          </p:cNvPr>
          <p:cNvCxnSpPr/>
          <p:nvPr/>
        </p:nvCxnSpPr>
        <p:spPr>
          <a:xfrm>
            <a:off x="222250" y="2914674"/>
            <a:ext cx="8693150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id="{8C0BA493-8159-819A-9930-5B52B5E38024}"/>
              </a:ext>
            </a:extLst>
          </p:cNvPr>
          <p:cNvSpPr txBox="1"/>
          <p:nvPr/>
        </p:nvSpPr>
        <p:spPr>
          <a:xfrm>
            <a:off x="1504173" y="2922964"/>
            <a:ext cx="1392493" cy="190240"/>
          </a:xfrm>
          <a:prstGeom prst="rect">
            <a:avLst/>
          </a:prstGeom>
          <a:noFill/>
        </p:spPr>
        <p:txBody>
          <a:bodyPr wrap="none" lIns="18000" tIns="18000" rIns="18000" bIns="18000" rtlCol="0">
            <a:spAutoFit/>
          </a:bodyPr>
          <a:lstStyle/>
          <a:p>
            <a:pPr algn="ctr"/>
            <a:r>
              <a:rPr lang="de-CH" sz="1000">
                <a:latin typeface="Arial" panose="020B0604020202020204" pitchFamily="34" charset="0"/>
                <a:cs typeface="Arial" panose="020B0604020202020204" pitchFamily="34" charset="0"/>
              </a:rPr>
              <a:t>Gemeindeversammlung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B40FCAED-2CDE-42D7-8367-A0A532C79FED}"/>
              </a:ext>
            </a:extLst>
          </p:cNvPr>
          <p:cNvSpPr/>
          <p:nvPr/>
        </p:nvSpPr>
        <p:spPr>
          <a:xfrm>
            <a:off x="2261748" y="2867525"/>
            <a:ext cx="95212" cy="94298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27A81AB8-924D-E7DD-B741-488F8FDB0592}"/>
              </a:ext>
            </a:extLst>
          </p:cNvPr>
          <p:cNvSpPr txBox="1"/>
          <p:nvPr/>
        </p:nvSpPr>
        <p:spPr>
          <a:xfrm>
            <a:off x="4066896" y="2922964"/>
            <a:ext cx="799382" cy="190240"/>
          </a:xfrm>
          <a:prstGeom prst="rect">
            <a:avLst/>
          </a:prstGeom>
          <a:noFill/>
        </p:spPr>
        <p:txBody>
          <a:bodyPr wrap="none" lIns="18000" tIns="18000" rIns="18000" bIns="18000" rtlCol="0">
            <a:spAutoFit/>
          </a:bodyPr>
          <a:lstStyle/>
          <a:p>
            <a:pPr algn="ctr"/>
            <a:r>
              <a:rPr lang="de-CH" sz="1000">
                <a:latin typeface="Arial" panose="020B0604020202020204" pitchFamily="34" charset="0"/>
                <a:cs typeface="Arial" panose="020B0604020202020204" pitchFamily="34" charset="0"/>
              </a:rPr>
              <a:t>+4-8 Wochen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8D008B5E-C890-313B-F62B-7B212397D848}"/>
              </a:ext>
            </a:extLst>
          </p:cNvPr>
          <p:cNvSpPr/>
          <p:nvPr/>
        </p:nvSpPr>
        <p:spPr>
          <a:xfrm>
            <a:off x="4467476" y="2867525"/>
            <a:ext cx="95212" cy="94298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BA1755E-B747-F54E-383C-D2DCFF2EEAB1}"/>
              </a:ext>
            </a:extLst>
          </p:cNvPr>
          <p:cNvSpPr txBox="1"/>
          <p:nvPr/>
        </p:nvSpPr>
        <p:spPr>
          <a:xfrm>
            <a:off x="6341384" y="2922964"/>
            <a:ext cx="869913" cy="190240"/>
          </a:xfrm>
          <a:prstGeom prst="rect">
            <a:avLst/>
          </a:prstGeom>
          <a:noFill/>
        </p:spPr>
        <p:txBody>
          <a:bodyPr wrap="none" lIns="18000" tIns="18000" rIns="18000" bIns="18000" rtlCol="0">
            <a:spAutoFit/>
          </a:bodyPr>
          <a:lstStyle/>
          <a:p>
            <a:pPr algn="ctr"/>
            <a:r>
              <a:rPr lang="de-CH" sz="1000">
                <a:latin typeface="Arial" panose="020B0604020202020204" pitchFamily="34" charset="0"/>
                <a:cs typeface="Arial" panose="020B0604020202020204" pitchFamily="34" charset="0"/>
              </a:rPr>
              <a:t>+8-16 Wochen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7274B9AB-8060-80A6-5263-44E0366044D4}"/>
              </a:ext>
            </a:extLst>
          </p:cNvPr>
          <p:cNvSpPr/>
          <p:nvPr/>
        </p:nvSpPr>
        <p:spPr>
          <a:xfrm>
            <a:off x="6777230" y="2867525"/>
            <a:ext cx="95212" cy="94298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226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9" grpId="0" animBg="1"/>
      <p:bldP spid="72" grpId="0" animBg="1"/>
      <p:bldP spid="57" grpId="0" animBg="1"/>
      <p:bldP spid="60" grpId="0" animBg="1"/>
      <p:bldP spid="55" grpId="0" animBg="1"/>
      <p:bldP spid="56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65" grpId="0" animBg="1"/>
      <p:bldP spid="67" grpId="0" animBg="1"/>
      <p:bldP spid="68" grpId="0" animBg="1"/>
      <p:bldP spid="70" grpId="0" animBg="1"/>
      <p:bldP spid="71" grpId="0" animBg="1"/>
      <p:bldP spid="73" grpId="0" animBg="1"/>
      <p:bldP spid="74" grpId="0" animBg="1"/>
      <p:bldP spid="45" grpId="0"/>
      <p:bldP spid="46" grpId="0" animBg="1"/>
      <p:bldP spid="47" grpId="0"/>
      <p:bldP spid="48" grpId="0" animBg="1"/>
      <p:bldP spid="49" grpId="0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8E1C10F-3897-5A76-B6B4-17DD886FC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5" y="526544"/>
            <a:ext cx="6669024" cy="509615"/>
          </a:xfrm>
        </p:spPr>
        <p:txBody>
          <a:bodyPr/>
          <a:lstStyle/>
          <a:p>
            <a:r>
              <a:rPr lang="de-CH" dirty="0"/>
              <a:t>Was unterscheidet die Projekte?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76DB87-19A8-4A35-1B07-9ACA60A03E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2504" y="1166813"/>
            <a:ext cx="4265299" cy="282575"/>
          </a:xfrm>
        </p:spPr>
        <p:txBody>
          <a:bodyPr/>
          <a:lstStyle/>
          <a:p>
            <a:r>
              <a:rPr lang="de-CH" dirty="0"/>
              <a:t>PRIORIS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B9A13F3-6247-31CC-A739-DD1D8793A7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1136" y="1166813"/>
            <a:ext cx="4285600" cy="282575"/>
          </a:xfrm>
        </p:spPr>
        <p:txBody>
          <a:bodyPr/>
          <a:lstStyle/>
          <a:p>
            <a:r>
              <a:rPr lang="de-CH" dirty="0"/>
              <a:t>SWISSCOM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F54CCE82-E3D2-4BCB-404E-3A8CD586EAE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652495" y="1487488"/>
            <a:ext cx="4287947" cy="3316287"/>
          </a:xfrm>
        </p:spPr>
        <p:txBody>
          <a:bodyPr>
            <a:normAutofit/>
          </a:bodyPr>
          <a:lstStyle/>
          <a:p>
            <a:r>
              <a:rPr lang="de-DE" sz="1600" dirty="0"/>
              <a:t>Vorgehen/Vertrag</a:t>
            </a:r>
          </a:p>
          <a:p>
            <a:pPr lvl="1"/>
            <a:r>
              <a:rPr lang="de-DE" sz="1400" dirty="0"/>
              <a:t>Individuell mit der jeweiligen Gemeinde</a:t>
            </a:r>
          </a:p>
          <a:p>
            <a:pPr marL="0" lvl="1" indent="0">
              <a:buNone/>
            </a:pPr>
            <a:endParaRPr lang="de-DE" sz="1400" dirty="0"/>
          </a:p>
          <a:p>
            <a:r>
              <a:rPr lang="de-CH" sz="1600" dirty="0"/>
              <a:t>Erschliessungskosten </a:t>
            </a:r>
          </a:p>
          <a:p>
            <a:pPr lvl="1"/>
            <a:r>
              <a:rPr lang="de-DE" sz="1400" dirty="0"/>
              <a:t>Rohre auf dem Grundstück und im Haus müssen zur Verfügung gestellt werden.</a:t>
            </a:r>
          </a:p>
          <a:p>
            <a:pPr lvl="1"/>
            <a:r>
              <a:rPr lang="de-DE" sz="1400" dirty="0"/>
              <a:t>Glasfaseranschluss kostenlos</a:t>
            </a:r>
          </a:p>
          <a:p>
            <a:pPr lvl="1"/>
            <a:r>
              <a:rPr lang="de-DE" sz="1400" dirty="0"/>
              <a:t>Betrieb kostenlos</a:t>
            </a:r>
            <a:br>
              <a:rPr lang="de-DE" sz="1400" dirty="0"/>
            </a:br>
            <a:endParaRPr lang="de-DE" sz="1400" dirty="0"/>
          </a:p>
          <a:p>
            <a:pPr lvl="1"/>
            <a:endParaRPr lang="de-DE" sz="1400" dirty="0"/>
          </a:p>
          <a:p>
            <a:r>
              <a:rPr lang="de-CH" sz="1600" dirty="0"/>
              <a:t>Erschliessungsgebiet</a:t>
            </a:r>
          </a:p>
          <a:p>
            <a:pPr lvl="1"/>
            <a:r>
              <a:rPr lang="de-CH" sz="1400" dirty="0"/>
              <a:t>Nur Bauzone + Ausgewählte 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848B74A-F68D-F55E-D35A-016085F758C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2504" y="1487488"/>
            <a:ext cx="4265299" cy="3316287"/>
          </a:xfrm>
        </p:spPr>
        <p:txBody>
          <a:bodyPr>
            <a:normAutofit/>
          </a:bodyPr>
          <a:lstStyle/>
          <a:p>
            <a:r>
              <a:rPr lang="de-CH" sz="1600" dirty="0"/>
              <a:t>Vorgehen/Vertrag</a:t>
            </a:r>
          </a:p>
          <a:p>
            <a:pPr lvl="1"/>
            <a:r>
              <a:rPr lang="de-CH" sz="1400" dirty="0"/>
              <a:t>Für alle Gemeinden gleich</a:t>
            </a:r>
            <a:endParaRPr lang="de-CH" sz="300" dirty="0"/>
          </a:p>
          <a:p>
            <a:endParaRPr lang="de-CH" sz="1600" dirty="0"/>
          </a:p>
          <a:p>
            <a:r>
              <a:rPr lang="de-CH" sz="1600" dirty="0"/>
              <a:t>Erschliessungskosten</a:t>
            </a:r>
          </a:p>
          <a:p>
            <a:pPr lvl="1"/>
            <a:r>
              <a:rPr lang="de-CH" sz="1400" dirty="0"/>
              <a:t>Bsp. in der Bauzone: CHF 100.- (wenn gleichzeitig beim Anbieter der freien Wahl ein Zweijahres-Abo abgeschlossen wird)</a:t>
            </a:r>
          </a:p>
          <a:p>
            <a:pPr lvl="1"/>
            <a:r>
              <a:rPr lang="de-CH" sz="1400" dirty="0"/>
              <a:t>Inbetriebnahme CHF 80</a:t>
            </a:r>
          </a:p>
          <a:p>
            <a:pPr lvl="1"/>
            <a:r>
              <a:rPr lang="de-CH" sz="1400" dirty="0"/>
              <a:t>Betrieb kostenlos</a:t>
            </a:r>
          </a:p>
          <a:p>
            <a:pPr lvl="1"/>
            <a:endParaRPr lang="de-CH" sz="1400" dirty="0"/>
          </a:p>
          <a:p>
            <a:r>
              <a:rPr lang="de-CH" sz="1600" dirty="0"/>
              <a:t>Erschliessungsgebiet</a:t>
            </a:r>
          </a:p>
          <a:p>
            <a:pPr lvl="1"/>
            <a:r>
              <a:rPr lang="de-CH" sz="1400" dirty="0"/>
              <a:t>Alle werden erschlossen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B120C618-2D73-6207-4AC4-54920F244B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Vergleich PRIORIS und Swisscom</a:t>
            </a:r>
          </a:p>
        </p:txBody>
      </p:sp>
    </p:spTree>
    <p:extLst>
      <p:ext uri="{BB962C8B-B14F-4D97-AF65-F5344CB8AC3E}">
        <p14:creationId xmlns:p14="http://schemas.microsoft.com/office/powerpoint/2010/main" val="4064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843ED4-ADE0-44C6-8022-17B9E7018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49" y="723900"/>
            <a:ext cx="7412229" cy="453562"/>
          </a:xfrm>
        </p:spPr>
        <p:txBody>
          <a:bodyPr/>
          <a:lstStyle/>
          <a:p>
            <a:r>
              <a:rPr lang="de-CH"/>
              <a:t>Informationsveranstaltung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1EC04749-EB88-EF46-D1DD-AB7DD3CAB8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38" name="Inhaltsplatzhalter 37">
            <a:extLst>
              <a:ext uri="{FF2B5EF4-FFF2-40B4-BE49-F238E27FC236}">
                <a16:creationId xmlns:a16="http://schemas.microsoft.com/office/drawing/2014/main" id="{9CDA6DCB-B626-143D-D6F1-714030CF0F82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de-CH"/>
              <a:t>Herzlichen Dank !</a:t>
            </a:r>
          </a:p>
        </p:txBody>
      </p:sp>
    </p:spTree>
    <p:extLst>
      <p:ext uri="{BB962C8B-B14F-4D97-AF65-F5344CB8AC3E}">
        <p14:creationId xmlns:p14="http://schemas.microsoft.com/office/powerpoint/2010/main" val="226572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>
            <a:extLst>
              <a:ext uri="{FF2B5EF4-FFF2-40B4-BE49-F238E27FC236}">
                <a16:creationId xmlns:a16="http://schemas.microsoft.com/office/drawing/2014/main" id="{F61794B2-73DA-7096-93F1-FAB6EF73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VIDEO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C12D40B-CAA7-FF22-3C9D-D6237EDD56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Einleitung</a:t>
            </a:r>
          </a:p>
        </p:txBody>
      </p:sp>
      <p:pic>
        <p:nvPicPr>
          <p:cNvPr id="6" name="glasfaser.mp4">
            <a:hlinkClick r:id="" action="ppaction://media"/>
            <a:extLst>
              <a:ext uri="{FF2B5EF4-FFF2-40B4-BE49-F238E27FC236}">
                <a16:creationId xmlns:a16="http://schemas.microsoft.com/office/drawing/2014/main" id="{5EDF0A0E-030F-0802-71C8-108693719775}"/>
              </a:ext>
            </a:extLst>
          </p:cNvPr>
          <p:cNvPicPr>
            <a:picLocks noGrp="1" noChangeAspect="1"/>
          </p:cNvPicPr>
          <p:nvPr>
            <p:ph idx="2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6662" y="1197293"/>
            <a:ext cx="6527825" cy="3672204"/>
          </a:xfrm>
        </p:spPr>
      </p:pic>
    </p:spTree>
    <p:extLst>
      <p:ext uri="{BB962C8B-B14F-4D97-AF65-F5344CB8AC3E}">
        <p14:creationId xmlns:p14="http://schemas.microsoft.com/office/powerpoint/2010/main" val="26224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isch enthält.&#10;&#10;Automatisch generierte Beschreibung">
            <a:extLst>
              <a:ext uri="{FF2B5EF4-FFF2-40B4-BE49-F238E27FC236}">
                <a16:creationId xmlns:a16="http://schemas.microsoft.com/office/drawing/2014/main" id="{3954B189-5825-E27D-045B-383F9935D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36298"/>
            <a:ext cx="9084733" cy="3630965"/>
          </a:xfrm>
          <a:prstGeom prst="rect">
            <a:avLst/>
          </a:prstGeom>
        </p:spPr>
      </p:pic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1FC732C5-E74F-7958-DBBE-0240D091A347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4133851" y="1171491"/>
            <a:ext cx="4133849" cy="3636963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5G und Richtstrahl können überbrücken, sind eine geteilte Versorgung und darum keine langfristige Lösung.</a:t>
            </a:r>
          </a:p>
          <a:p>
            <a:pPr marL="0" lvl="1" indent="0">
              <a:buNone/>
            </a:pPr>
            <a:endParaRPr lang="de-CH" dirty="0"/>
          </a:p>
          <a:p>
            <a:pPr lvl="1"/>
            <a:r>
              <a:rPr lang="de-CH" dirty="0"/>
              <a:t>Glasfaser wird in Städten und weltweit flächendeckend verbaut</a:t>
            </a:r>
          </a:p>
          <a:p>
            <a:pPr lvl="2"/>
            <a:r>
              <a:rPr lang="de-CH" dirty="0"/>
              <a:t>Dauerhaft </a:t>
            </a:r>
            <a:r>
              <a:rPr lang="de-CH" dirty="0">
                <a:sym typeface="Wingdings" panose="05000000000000000000" pitchFamily="2" charset="2"/>
              </a:rPr>
              <a:t> 40-50 Jahre</a:t>
            </a:r>
          </a:p>
          <a:p>
            <a:pPr lvl="2"/>
            <a:r>
              <a:rPr lang="de-CH" dirty="0"/>
              <a:t>Günstig im Unterhalt</a:t>
            </a:r>
          </a:p>
          <a:p>
            <a:pPr lvl="2"/>
            <a:r>
              <a:rPr lang="de-CH" dirty="0"/>
              <a:t>Nahezu unbegrenzte Leistung</a:t>
            </a:r>
          </a:p>
          <a:p>
            <a:pPr lvl="2"/>
            <a:r>
              <a:rPr lang="de-CH" dirty="0">
                <a:sym typeface="Wingdings" panose="05000000000000000000" pitchFamily="2" charset="2"/>
              </a:rPr>
              <a:t>Einfach zu ersetzen</a:t>
            </a:r>
          </a:p>
          <a:p>
            <a:pPr lvl="2"/>
            <a:endParaRPr lang="de-CH" dirty="0">
              <a:sym typeface="Wingdings" panose="05000000000000000000" pitchFamily="2" charset="2"/>
            </a:endParaRPr>
          </a:p>
          <a:p>
            <a:pPr lvl="2"/>
            <a:endParaRPr lang="de-CH" dirty="0">
              <a:sym typeface="Wingdings" panose="05000000000000000000" pitchFamily="2" charset="2"/>
            </a:endParaRPr>
          </a:p>
          <a:p>
            <a:pPr marL="268287" lvl="2" indent="0">
              <a:buNone/>
            </a:pPr>
            <a:r>
              <a:rPr lang="de-CH" dirty="0">
                <a:sym typeface="Wingdings" panose="05000000000000000000" pitchFamily="2" charset="2"/>
              </a:rPr>
              <a:t> </a:t>
            </a:r>
            <a:endParaRPr lang="de-CH" dirty="0"/>
          </a:p>
          <a:p>
            <a:endParaRPr lang="de-CH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61794B2-73DA-7096-93F1-FAB6EF734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Bedarfsentwicklung seit 1983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C12D40B-CAA7-FF22-3C9D-D6237EDD56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Ausgangslage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6863DFCA-A9D4-8ECE-3139-38FFDA9EAE36}"/>
              </a:ext>
            </a:extLst>
          </p:cNvPr>
          <p:cNvSpPr txBox="1">
            <a:spLocks/>
          </p:cNvSpPr>
          <p:nvPr/>
        </p:nvSpPr>
        <p:spPr bwMode="auto">
          <a:xfrm>
            <a:off x="1172632" y="1854465"/>
            <a:ext cx="2421467" cy="1939395"/>
          </a:xfrm>
          <a:prstGeom prst="rect">
            <a:avLst/>
          </a:prstGeom>
          <a:noFill/>
          <a:effectLst>
            <a:outerShdw blurRad="50800" dist="25400" dir="2700000" algn="tl" rotWithShape="0">
              <a:srgbClr val="F5AE33">
                <a:alpha val="47000"/>
              </a:srgbClr>
            </a:outerShdw>
          </a:effectLst>
        </p:spPr>
        <p:txBody>
          <a:bodyPr lIns="0" tIns="0" rIns="0" bIns="0" anchor="ctr" anchorCtr="0"/>
          <a:lstStyle>
            <a:lvl1pPr indent="0" algn="ctr" defTabSz="457200">
              <a:spcBef>
                <a:spcPct val="20000"/>
              </a:spcBef>
              <a:buFont typeface="Arial"/>
              <a:buNone/>
              <a:defRPr lang="de-CH" sz="2800" b="1" i="0" cap="all" spc="90" baseline="0" dirty="0">
                <a:solidFill>
                  <a:srgbClr val="71151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 defTabSz="4572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 defTabSz="4572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 defTabSz="4572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de-CH" sz="2000" b="1" i="0" u="none" strike="noStrike" kern="1200" cap="all" spc="90" normalizeH="0" baseline="0" noProof="0" dirty="0">
                <a:ln>
                  <a:noFill/>
                </a:ln>
                <a:solidFill>
                  <a:srgbClr val="71151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Der Bedarf an </a:t>
            </a:r>
            <a:r>
              <a:rPr kumimoji="0" lang="de-CH" sz="2000" b="1" i="0" u="none" strike="noStrike" kern="1200" cap="all" spc="90" normalizeH="0" baseline="0" noProof="0" dirty="0" err="1">
                <a:ln>
                  <a:noFill/>
                </a:ln>
                <a:solidFill>
                  <a:srgbClr val="71151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bandbreite</a:t>
            </a:r>
            <a:r>
              <a:rPr kumimoji="0" lang="de-CH" sz="2000" b="1" i="0" u="none" strike="noStrike" kern="1200" cap="all" spc="90" normalizeH="0" baseline="0" noProof="0" dirty="0">
                <a:ln>
                  <a:noFill/>
                </a:ln>
                <a:solidFill>
                  <a:srgbClr val="711514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steigt jährlich seit 1983 um ca. 50%</a:t>
            </a:r>
          </a:p>
        </p:txBody>
      </p:sp>
    </p:spTree>
    <p:extLst>
      <p:ext uri="{BB962C8B-B14F-4D97-AF65-F5344CB8AC3E}">
        <p14:creationId xmlns:p14="http://schemas.microsoft.com/office/powerpoint/2010/main" val="1123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rafik 118">
            <a:extLst>
              <a:ext uri="{FF2B5EF4-FFF2-40B4-BE49-F238E27FC236}">
                <a16:creationId xmlns:a16="http://schemas.microsoft.com/office/drawing/2014/main" id="{5F87AFD1-CD28-46DC-A604-0CA945562B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00" y="2644492"/>
            <a:ext cx="340051" cy="340051"/>
          </a:xfrm>
          <a:prstGeom prst="rect">
            <a:avLst/>
          </a:prstGeom>
        </p:spPr>
      </p:pic>
      <p:pic>
        <p:nvPicPr>
          <p:cNvPr id="113" name="Grafik 112">
            <a:extLst>
              <a:ext uri="{FF2B5EF4-FFF2-40B4-BE49-F238E27FC236}">
                <a16:creationId xmlns:a16="http://schemas.microsoft.com/office/drawing/2014/main" id="{7E787210-8221-4FA4-9579-7F02EF70FD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997" y="3443490"/>
            <a:ext cx="331445" cy="331445"/>
          </a:xfrm>
          <a:prstGeom prst="rect">
            <a:avLst/>
          </a:prstGeom>
        </p:spPr>
      </p:pic>
      <p:sp>
        <p:nvSpPr>
          <p:cNvPr id="111" name="Ellipse 110">
            <a:extLst>
              <a:ext uri="{FF2B5EF4-FFF2-40B4-BE49-F238E27FC236}">
                <a16:creationId xmlns:a16="http://schemas.microsoft.com/office/drawing/2014/main" id="{B216666A-2BA5-4DD9-B801-95094946660D}"/>
              </a:ext>
            </a:extLst>
          </p:cNvPr>
          <p:cNvSpPr/>
          <p:nvPr/>
        </p:nvSpPr>
        <p:spPr>
          <a:xfrm>
            <a:off x="6088573" y="3396302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806F6937-DFA0-46D3-9346-FD80A8AEAAD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9150" y="1644650"/>
            <a:ext cx="2322513" cy="647700"/>
          </a:xfrm>
        </p:spPr>
        <p:txBody>
          <a:bodyPr/>
          <a:lstStyle/>
          <a:p>
            <a:r>
              <a:rPr lang="de-CH" dirty="0"/>
              <a:t>Gleiche Angebote wie in der Stadt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9B238833-9F5C-48A5-B362-66AD8B0A183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9150" y="2455863"/>
            <a:ext cx="2322513" cy="647700"/>
          </a:xfrm>
        </p:spPr>
        <p:txBody>
          <a:bodyPr/>
          <a:lstStyle/>
          <a:p>
            <a:r>
              <a:rPr lang="de-CH" dirty="0"/>
              <a:t>Wahlfreiheit</a:t>
            </a:r>
          </a:p>
        </p:txBody>
      </p:sp>
      <p:sp>
        <p:nvSpPr>
          <p:cNvPr id="26" name="Inhaltsplatzhalter 25">
            <a:extLst>
              <a:ext uri="{FF2B5EF4-FFF2-40B4-BE49-F238E27FC236}">
                <a16:creationId xmlns:a16="http://schemas.microsoft.com/office/drawing/2014/main" id="{BB699C94-342D-4813-B114-D7A8C82D7BBC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9150" y="3267075"/>
            <a:ext cx="2322513" cy="647700"/>
          </a:xfrm>
        </p:spPr>
        <p:txBody>
          <a:bodyPr/>
          <a:lstStyle/>
          <a:p>
            <a:r>
              <a:rPr lang="de-CH" dirty="0"/>
              <a:t>Speed</a:t>
            </a:r>
          </a:p>
        </p:txBody>
      </p:sp>
      <p:sp>
        <p:nvSpPr>
          <p:cNvPr id="27" name="Inhaltsplatzhalter 26">
            <a:extLst>
              <a:ext uri="{FF2B5EF4-FFF2-40B4-BE49-F238E27FC236}">
                <a16:creationId xmlns:a16="http://schemas.microsoft.com/office/drawing/2014/main" id="{5BE2DF50-EBF9-4186-B4E3-408C2E8A4BA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819150" y="4078288"/>
            <a:ext cx="2322513" cy="646112"/>
          </a:xfrm>
        </p:spPr>
        <p:txBody>
          <a:bodyPr/>
          <a:lstStyle/>
          <a:p>
            <a:r>
              <a:rPr lang="de-CH" dirty="0"/>
              <a:t>Zugang zu Innovationen</a:t>
            </a:r>
          </a:p>
        </p:txBody>
      </p:sp>
      <p:sp>
        <p:nvSpPr>
          <p:cNvPr id="20" name="Inhaltsplatzhalter 19">
            <a:extLst>
              <a:ext uri="{FF2B5EF4-FFF2-40B4-BE49-F238E27FC236}">
                <a16:creationId xmlns:a16="http://schemas.microsoft.com/office/drawing/2014/main" id="{3A21A8FE-473A-4BFB-8113-4A59ACE74AB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2250" y="283845"/>
            <a:ext cx="7231975" cy="188595"/>
          </a:xfrm>
        </p:spPr>
        <p:txBody>
          <a:bodyPr/>
          <a:lstStyle/>
          <a:p>
            <a:r>
              <a:rPr lang="de-CH" dirty="0"/>
              <a:t>Ausgangslage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FD814C23-C080-4EDA-B7D4-15E0CC1086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57900" y="1423988"/>
            <a:ext cx="2865438" cy="212725"/>
          </a:xfrm>
        </p:spPr>
        <p:txBody>
          <a:bodyPr/>
          <a:lstStyle/>
          <a:p>
            <a:r>
              <a:rPr lang="de-CH" dirty="0"/>
              <a:t>Für die Liegenschaftsbesitzer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281599FF-C928-427E-8464-69CB2626A0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0707" y="1423534"/>
            <a:ext cx="2826536" cy="213755"/>
          </a:xfrm>
        </p:spPr>
        <p:txBody>
          <a:bodyPr/>
          <a:lstStyle/>
          <a:p>
            <a:r>
              <a:rPr lang="de-CH" dirty="0"/>
              <a:t>Für die Bevölkerung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95874573-8214-4A29-BF78-C0469F6C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5" y="526544"/>
            <a:ext cx="6669024" cy="509615"/>
          </a:xfrm>
        </p:spPr>
        <p:txBody>
          <a:bodyPr/>
          <a:lstStyle/>
          <a:p>
            <a:r>
              <a:rPr lang="de-CH" dirty="0"/>
              <a:t>Wir wollen fit sein für die Zukunft</a:t>
            </a:r>
          </a:p>
        </p:txBody>
      </p:sp>
      <p:sp>
        <p:nvSpPr>
          <p:cNvPr id="39" name="Inhaltsplatzhalter 38">
            <a:extLst>
              <a:ext uri="{FF2B5EF4-FFF2-40B4-BE49-F238E27FC236}">
                <a16:creationId xmlns:a16="http://schemas.microsoft.com/office/drawing/2014/main" id="{A97D681C-CD0A-40F0-8BCB-FE321FDD98A0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3724275" y="1644650"/>
            <a:ext cx="2320925" cy="647700"/>
          </a:xfrm>
        </p:spPr>
        <p:txBody>
          <a:bodyPr/>
          <a:lstStyle/>
          <a:p>
            <a:r>
              <a:rPr lang="de-CH" dirty="0"/>
              <a:t>Sicher mehrere Standorte physisch verbinden</a:t>
            </a:r>
          </a:p>
        </p:txBody>
      </p:sp>
      <p:sp>
        <p:nvSpPr>
          <p:cNvPr id="40" name="Inhaltsplatzhalter 39">
            <a:extLst>
              <a:ext uri="{FF2B5EF4-FFF2-40B4-BE49-F238E27FC236}">
                <a16:creationId xmlns:a16="http://schemas.microsoft.com/office/drawing/2014/main" id="{33CEF2D0-2B59-474B-8712-6C8FCA5C2CF9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724275" y="2455863"/>
            <a:ext cx="2320925" cy="647700"/>
          </a:xfrm>
        </p:spPr>
        <p:txBody>
          <a:bodyPr/>
          <a:lstStyle/>
          <a:p>
            <a:r>
              <a:rPr lang="de-CH" dirty="0"/>
              <a:t>Homeoffice</a:t>
            </a:r>
          </a:p>
        </p:txBody>
      </p:sp>
      <p:sp>
        <p:nvSpPr>
          <p:cNvPr id="41" name="Inhaltsplatzhalter 40">
            <a:extLst>
              <a:ext uri="{FF2B5EF4-FFF2-40B4-BE49-F238E27FC236}">
                <a16:creationId xmlns:a16="http://schemas.microsoft.com/office/drawing/2014/main" id="{DA3E37CC-A9A0-4E54-A936-DEA041D8654F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3724275" y="3267075"/>
            <a:ext cx="2320925" cy="647700"/>
          </a:xfrm>
        </p:spPr>
        <p:txBody>
          <a:bodyPr/>
          <a:lstStyle/>
          <a:p>
            <a:r>
              <a:rPr lang="de-CH" dirty="0"/>
              <a:t>Speed und Sicherheit</a:t>
            </a:r>
          </a:p>
        </p:txBody>
      </p:sp>
      <p:sp>
        <p:nvSpPr>
          <p:cNvPr id="42" name="Inhaltsplatzhalter 41">
            <a:extLst>
              <a:ext uri="{FF2B5EF4-FFF2-40B4-BE49-F238E27FC236}">
                <a16:creationId xmlns:a16="http://schemas.microsoft.com/office/drawing/2014/main" id="{ADF3D76E-6DA3-437C-8C88-CA6A593B2FE9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724275" y="4078288"/>
            <a:ext cx="2320925" cy="646112"/>
          </a:xfrm>
        </p:spPr>
        <p:txBody>
          <a:bodyPr/>
          <a:lstStyle/>
          <a:p>
            <a:r>
              <a:rPr lang="de-CH" dirty="0"/>
              <a:t>Zugang zu Innovationen</a:t>
            </a:r>
          </a:p>
        </p:txBody>
      </p:sp>
      <p:sp>
        <p:nvSpPr>
          <p:cNvPr id="43" name="Inhaltsplatzhalter 42">
            <a:extLst>
              <a:ext uri="{FF2B5EF4-FFF2-40B4-BE49-F238E27FC236}">
                <a16:creationId xmlns:a16="http://schemas.microsoft.com/office/drawing/2014/main" id="{1E1D2733-53F7-4542-A3F6-2ED2CBAAF25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602413" y="1644650"/>
            <a:ext cx="2320925" cy="647700"/>
          </a:xfrm>
        </p:spPr>
        <p:txBody>
          <a:bodyPr/>
          <a:lstStyle/>
          <a:p>
            <a:r>
              <a:rPr lang="de-CH" dirty="0"/>
              <a:t>Mehrwert für Mieter und Nutzer</a:t>
            </a:r>
          </a:p>
        </p:txBody>
      </p:sp>
      <p:sp>
        <p:nvSpPr>
          <p:cNvPr id="44" name="Inhaltsplatzhalter 43">
            <a:extLst>
              <a:ext uri="{FF2B5EF4-FFF2-40B4-BE49-F238E27FC236}">
                <a16:creationId xmlns:a16="http://schemas.microsoft.com/office/drawing/2014/main" id="{93D78BA2-40E5-43F1-928F-8D04B65B6F2F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602413" y="2455863"/>
            <a:ext cx="2320925" cy="647700"/>
          </a:xfrm>
        </p:spPr>
        <p:txBody>
          <a:bodyPr/>
          <a:lstStyle/>
          <a:p>
            <a:r>
              <a:rPr lang="de-CH" dirty="0"/>
              <a:t>Steigerung Liegenschaftswert</a:t>
            </a:r>
          </a:p>
        </p:txBody>
      </p:sp>
      <p:sp>
        <p:nvSpPr>
          <p:cNvPr id="45" name="Inhaltsplatzhalter 44">
            <a:extLst>
              <a:ext uri="{FF2B5EF4-FFF2-40B4-BE49-F238E27FC236}">
                <a16:creationId xmlns:a16="http://schemas.microsoft.com/office/drawing/2014/main" id="{7F3150D7-AA82-4E1D-9272-0DBB1532F20C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602413" y="3267075"/>
            <a:ext cx="2320925" cy="647700"/>
          </a:xfrm>
        </p:spPr>
        <p:txBody>
          <a:bodyPr/>
          <a:lstStyle/>
          <a:p>
            <a:r>
              <a:rPr lang="de-CH" dirty="0"/>
              <a:t>Vernetzung für Liegenschafts-management</a:t>
            </a:r>
          </a:p>
        </p:txBody>
      </p:sp>
      <p:sp>
        <p:nvSpPr>
          <p:cNvPr id="46" name="Inhaltsplatzhalter 45">
            <a:extLst>
              <a:ext uri="{FF2B5EF4-FFF2-40B4-BE49-F238E27FC236}">
                <a16:creationId xmlns:a16="http://schemas.microsoft.com/office/drawing/2014/main" id="{886D2E2A-6095-4B19-8777-B07FFA850C7D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602413" y="4078288"/>
            <a:ext cx="2320925" cy="646112"/>
          </a:xfrm>
        </p:spPr>
        <p:txBody>
          <a:bodyPr/>
          <a:lstStyle/>
          <a:p>
            <a:r>
              <a:rPr lang="de-CH" dirty="0"/>
              <a:t>Zugang zu Innovationen</a:t>
            </a: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41EF2F5A-9C89-48DB-A7EB-3AFF834CB4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230563" y="1423988"/>
            <a:ext cx="2865437" cy="212725"/>
          </a:xfrm>
        </p:spPr>
        <p:txBody>
          <a:bodyPr/>
          <a:lstStyle/>
          <a:p>
            <a:r>
              <a:rPr lang="de-CH" dirty="0"/>
              <a:t>Für die Unternehmen</a:t>
            </a:r>
          </a:p>
        </p:txBody>
      </p:sp>
      <p:sp>
        <p:nvSpPr>
          <p:cNvPr id="62" name="Textplatzhalter 61">
            <a:extLst>
              <a:ext uri="{FF2B5EF4-FFF2-40B4-BE49-F238E27FC236}">
                <a16:creationId xmlns:a16="http://schemas.microsoft.com/office/drawing/2014/main" id="{98F9DAC2-3964-31BA-E569-3F8B7AD8D6A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20663" y="1184275"/>
            <a:ext cx="8702675" cy="214313"/>
          </a:xfrm>
        </p:spPr>
        <p:txBody>
          <a:bodyPr/>
          <a:lstStyle/>
          <a:p>
            <a:endParaRPr lang="de-CH" dirty="0"/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61BBC29A-7401-4AC4-AE9F-46F7B050C0C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00" y="1844243"/>
            <a:ext cx="268653" cy="268653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2C71A438-0313-4E1C-BAF8-6568545EAE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982" y="3469884"/>
            <a:ext cx="262895" cy="262895"/>
          </a:xfrm>
          <a:prstGeom prst="rect">
            <a:avLst/>
          </a:prstGeom>
        </p:spPr>
      </p:pic>
      <p:pic>
        <p:nvPicPr>
          <p:cNvPr id="57" name="Grafik 56">
            <a:extLst>
              <a:ext uri="{FF2B5EF4-FFF2-40B4-BE49-F238E27FC236}">
                <a16:creationId xmlns:a16="http://schemas.microsoft.com/office/drawing/2014/main" id="{F3D684F8-6179-4F43-B35E-0965CF0DBD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85" y="3499068"/>
            <a:ext cx="262895" cy="262895"/>
          </a:xfrm>
          <a:prstGeom prst="rect">
            <a:avLst/>
          </a:prstGeom>
        </p:spPr>
      </p:pic>
      <p:pic>
        <p:nvPicPr>
          <p:cNvPr id="58" name="Grafik 57">
            <a:extLst>
              <a:ext uri="{FF2B5EF4-FFF2-40B4-BE49-F238E27FC236}">
                <a16:creationId xmlns:a16="http://schemas.microsoft.com/office/drawing/2014/main" id="{608CF208-ABC5-4263-950E-07F476F8D8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392" y="4283189"/>
            <a:ext cx="295777" cy="295777"/>
          </a:xfrm>
          <a:prstGeom prst="rect">
            <a:avLst/>
          </a:prstGeom>
        </p:spPr>
      </p:pic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817FECB1-2836-4ACF-9F03-75EBBBD4B110}"/>
              </a:ext>
            </a:extLst>
          </p:cNvPr>
          <p:cNvGrpSpPr/>
          <p:nvPr/>
        </p:nvGrpSpPr>
        <p:grpSpPr>
          <a:xfrm>
            <a:off x="3290531" y="1844294"/>
            <a:ext cx="319903" cy="302894"/>
            <a:chOff x="3060417" y="1577828"/>
            <a:chExt cx="581909" cy="550969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FCCE0F7F-93A4-42FC-8FDB-03C6010E5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0140" y="1577828"/>
              <a:ext cx="502186" cy="438416"/>
            </a:xfrm>
            <a:prstGeom prst="rect">
              <a:avLst/>
            </a:prstGeom>
          </p:spPr>
        </p:pic>
        <p:pic>
          <p:nvPicPr>
            <p:cNvPr id="65" name="Grafik 64">
              <a:extLst>
                <a:ext uri="{FF2B5EF4-FFF2-40B4-BE49-F238E27FC236}">
                  <a16:creationId xmlns:a16="http://schemas.microsoft.com/office/drawing/2014/main" id="{3F59FD63-39AD-4892-ABCD-65C7285E9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60417" y="1770190"/>
              <a:ext cx="343183" cy="358607"/>
            </a:xfrm>
            <a:prstGeom prst="rect">
              <a:avLst/>
            </a:prstGeom>
          </p:spPr>
        </p:pic>
      </p:grpSp>
      <p:pic>
        <p:nvPicPr>
          <p:cNvPr id="70" name="Grafik 69">
            <a:extLst>
              <a:ext uri="{FF2B5EF4-FFF2-40B4-BE49-F238E27FC236}">
                <a16:creationId xmlns:a16="http://schemas.microsoft.com/office/drawing/2014/main" id="{C26F5510-FF17-45D4-A85B-5681613DF7E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165" y="2658863"/>
            <a:ext cx="378637" cy="306250"/>
          </a:xfrm>
          <a:prstGeom prst="rect">
            <a:avLst/>
          </a:prstGeom>
        </p:spPr>
      </p:pic>
      <p:pic>
        <p:nvPicPr>
          <p:cNvPr id="78" name="Grafik 77">
            <a:extLst>
              <a:ext uri="{FF2B5EF4-FFF2-40B4-BE49-F238E27FC236}">
                <a16:creationId xmlns:a16="http://schemas.microsoft.com/office/drawing/2014/main" id="{E9F2AAF3-5EA1-4085-9BF2-A648486E7C0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641" y="2655260"/>
            <a:ext cx="308801" cy="280928"/>
          </a:xfrm>
          <a:prstGeom prst="rect">
            <a:avLst/>
          </a:prstGeom>
        </p:spPr>
      </p:pic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975426DB-4379-46DF-8C92-EE4D236E49CD}"/>
              </a:ext>
            </a:extLst>
          </p:cNvPr>
          <p:cNvGrpSpPr/>
          <p:nvPr/>
        </p:nvGrpSpPr>
        <p:grpSpPr>
          <a:xfrm>
            <a:off x="6195990" y="1844243"/>
            <a:ext cx="273452" cy="286920"/>
            <a:chOff x="6184265" y="1624833"/>
            <a:chExt cx="345198" cy="362200"/>
          </a:xfrm>
        </p:grpSpPr>
        <p:pic>
          <p:nvPicPr>
            <p:cNvPr id="93" name="Grafik 92">
              <a:extLst>
                <a:ext uri="{FF2B5EF4-FFF2-40B4-BE49-F238E27FC236}">
                  <a16:creationId xmlns:a16="http://schemas.microsoft.com/office/drawing/2014/main" id="{87F55A33-DA69-4369-8E44-B693C3AAD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4265" y="1624833"/>
              <a:ext cx="264919" cy="362200"/>
            </a:xfrm>
            <a:prstGeom prst="rect">
              <a:avLst/>
            </a:prstGeom>
          </p:spPr>
        </p:pic>
        <p:pic>
          <p:nvPicPr>
            <p:cNvPr id="94" name="Grafik 93">
              <a:extLst>
                <a:ext uri="{FF2B5EF4-FFF2-40B4-BE49-F238E27FC236}">
                  <a16:creationId xmlns:a16="http://schemas.microsoft.com/office/drawing/2014/main" id="{C0178CF0-E9D7-4C8D-8DFD-84B8B7E54B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7143" l="0" r="100000">
                          <a14:foregroundMark x1="51220" y1="97143" x2="51220" y2="971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5893" y="1828740"/>
              <a:ext cx="88773" cy="75664"/>
            </a:xfrm>
            <a:prstGeom prst="rect">
              <a:avLst/>
            </a:prstGeom>
          </p:spPr>
        </p:pic>
        <p:pic>
          <p:nvPicPr>
            <p:cNvPr id="95" name="Grafik 94">
              <a:extLst>
                <a:ext uri="{FF2B5EF4-FFF2-40B4-BE49-F238E27FC236}">
                  <a16:creationId xmlns:a16="http://schemas.microsoft.com/office/drawing/2014/main" id="{11445029-701D-4CA7-8B01-2DCA0E799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9355" b="100000" l="19355" r="100000">
                          <a14:foregroundMark x1="58065" y1="48387" x2="58065" y2="48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30155" y="1710531"/>
              <a:ext cx="64629" cy="66061"/>
            </a:xfrm>
            <a:prstGeom prst="rect">
              <a:avLst/>
            </a:prstGeom>
          </p:spPr>
        </p:pic>
        <p:pic>
          <p:nvPicPr>
            <p:cNvPr id="96" name="Grafik 95">
              <a:extLst>
                <a:ext uri="{FF2B5EF4-FFF2-40B4-BE49-F238E27FC236}">
                  <a16:creationId xmlns:a16="http://schemas.microsoft.com/office/drawing/2014/main" id="{6011ED95-9BB1-444E-BB18-FB781F888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9355" b="100000" l="18182" r="100000">
                          <a14:foregroundMark x1="54545" y1="48387" x2="54545" y2="483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60104" y="1763033"/>
              <a:ext cx="69359" cy="67349"/>
            </a:xfrm>
            <a:prstGeom prst="rect">
              <a:avLst/>
            </a:prstGeom>
          </p:spPr>
        </p:pic>
      </p:grpSp>
      <p:sp>
        <p:nvSpPr>
          <p:cNvPr id="98" name="Ellipse 97">
            <a:extLst>
              <a:ext uri="{FF2B5EF4-FFF2-40B4-BE49-F238E27FC236}">
                <a16:creationId xmlns:a16="http://schemas.microsoft.com/office/drawing/2014/main" id="{FC661485-2145-4A0F-B41A-5F7CF790CE7F}"/>
              </a:ext>
            </a:extLst>
          </p:cNvPr>
          <p:cNvSpPr/>
          <p:nvPr/>
        </p:nvSpPr>
        <p:spPr>
          <a:xfrm>
            <a:off x="330707" y="177401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9" name="Ellipse 98">
            <a:extLst>
              <a:ext uri="{FF2B5EF4-FFF2-40B4-BE49-F238E27FC236}">
                <a16:creationId xmlns:a16="http://schemas.microsoft.com/office/drawing/2014/main" id="{C161413C-B9D4-4272-A3FE-04A2240D0D83}"/>
              </a:ext>
            </a:extLst>
          </p:cNvPr>
          <p:cNvSpPr/>
          <p:nvPr/>
        </p:nvSpPr>
        <p:spPr>
          <a:xfrm>
            <a:off x="330707" y="2586838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0" name="Ellipse 99">
            <a:extLst>
              <a:ext uri="{FF2B5EF4-FFF2-40B4-BE49-F238E27FC236}">
                <a16:creationId xmlns:a16="http://schemas.microsoft.com/office/drawing/2014/main" id="{52560519-045F-4F9C-B75B-C20296F6439C}"/>
              </a:ext>
            </a:extLst>
          </p:cNvPr>
          <p:cNvSpPr/>
          <p:nvPr/>
        </p:nvSpPr>
        <p:spPr>
          <a:xfrm>
            <a:off x="330707" y="3396302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C9B36CA1-2623-4CF4-92CC-8BEEB3AC913D}"/>
              </a:ext>
            </a:extLst>
          </p:cNvPr>
          <p:cNvSpPr/>
          <p:nvPr/>
        </p:nvSpPr>
        <p:spPr>
          <a:xfrm>
            <a:off x="330707" y="419973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2" name="Grafik 101">
            <a:extLst>
              <a:ext uri="{FF2B5EF4-FFF2-40B4-BE49-F238E27FC236}">
                <a16:creationId xmlns:a16="http://schemas.microsoft.com/office/drawing/2014/main" id="{DC334BF6-3B3A-4BAD-97D8-A670FDCED2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3144" y="4283189"/>
            <a:ext cx="295777" cy="295777"/>
          </a:xfrm>
          <a:prstGeom prst="rect">
            <a:avLst/>
          </a:prstGeom>
        </p:spPr>
      </p:pic>
      <p:sp>
        <p:nvSpPr>
          <p:cNvPr id="103" name="Ellipse 102">
            <a:extLst>
              <a:ext uri="{FF2B5EF4-FFF2-40B4-BE49-F238E27FC236}">
                <a16:creationId xmlns:a16="http://schemas.microsoft.com/office/drawing/2014/main" id="{FA5851EE-9403-4862-B6D3-50867ABF2C24}"/>
              </a:ext>
            </a:extLst>
          </p:cNvPr>
          <p:cNvSpPr/>
          <p:nvPr/>
        </p:nvSpPr>
        <p:spPr>
          <a:xfrm>
            <a:off x="3245459" y="419973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04" name="Grafik 103">
            <a:extLst>
              <a:ext uri="{FF2B5EF4-FFF2-40B4-BE49-F238E27FC236}">
                <a16:creationId xmlns:a16="http://schemas.microsoft.com/office/drawing/2014/main" id="{5FEF203A-923E-4288-99A1-A593635414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997" y="4283189"/>
            <a:ext cx="295777" cy="295777"/>
          </a:xfrm>
          <a:prstGeom prst="rect">
            <a:avLst/>
          </a:prstGeom>
        </p:spPr>
      </p:pic>
      <p:sp>
        <p:nvSpPr>
          <p:cNvPr id="105" name="Ellipse 104">
            <a:extLst>
              <a:ext uri="{FF2B5EF4-FFF2-40B4-BE49-F238E27FC236}">
                <a16:creationId xmlns:a16="http://schemas.microsoft.com/office/drawing/2014/main" id="{43AD05EC-F10D-45F2-A340-6D2D21D655F8}"/>
              </a:ext>
            </a:extLst>
          </p:cNvPr>
          <p:cNvSpPr/>
          <p:nvPr/>
        </p:nvSpPr>
        <p:spPr>
          <a:xfrm>
            <a:off x="6090312" y="419973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16E3FCB-62B9-45DD-BBD1-6253550CA839}"/>
              </a:ext>
            </a:extLst>
          </p:cNvPr>
          <p:cNvSpPr/>
          <p:nvPr/>
        </p:nvSpPr>
        <p:spPr>
          <a:xfrm>
            <a:off x="3245459" y="177401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FAB13A7B-0B1F-446B-AF67-55DE4172E495}"/>
              </a:ext>
            </a:extLst>
          </p:cNvPr>
          <p:cNvSpPr/>
          <p:nvPr/>
        </p:nvSpPr>
        <p:spPr>
          <a:xfrm>
            <a:off x="3245459" y="2586838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2AC2E5B6-32F2-459C-A9E5-31EACB5BD0D2}"/>
              </a:ext>
            </a:extLst>
          </p:cNvPr>
          <p:cNvSpPr/>
          <p:nvPr/>
        </p:nvSpPr>
        <p:spPr>
          <a:xfrm>
            <a:off x="3245459" y="3396302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1D48FE3C-9107-41D1-B944-F1186F22FC4A}"/>
              </a:ext>
            </a:extLst>
          </p:cNvPr>
          <p:cNvSpPr/>
          <p:nvPr/>
        </p:nvSpPr>
        <p:spPr>
          <a:xfrm>
            <a:off x="6088573" y="1774019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98C084D5-B8AB-460A-AA6D-02AC47597EB9}"/>
              </a:ext>
            </a:extLst>
          </p:cNvPr>
          <p:cNvSpPr/>
          <p:nvPr/>
        </p:nvSpPr>
        <p:spPr>
          <a:xfrm>
            <a:off x="6088573" y="2586838"/>
            <a:ext cx="420180" cy="420180"/>
          </a:xfrm>
          <a:prstGeom prst="ellipse">
            <a:avLst/>
          </a:prstGeom>
          <a:solidFill>
            <a:srgbClr val="5B9330">
              <a:alpha val="20000"/>
            </a:srgbClr>
          </a:solidFill>
          <a:ln w="28575">
            <a:solidFill>
              <a:schemeClr val="tx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237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24" grpId="0" build="p"/>
      <p:bldP spid="25" grpId="0" build="p"/>
      <p:bldP spid="26" grpId="0" build="p"/>
      <p:bldP spid="27" grpId="0" build="p"/>
      <p:bldP spid="28" grpId="0" build="p"/>
      <p:bldP spid="23" grpId="0" build="p"/>
      <p:bldP spid="39" grpId="0" build="p"/>
      <p:bldP spid="40" grpId="0" build="p"/>
      <p:bldP spid="41" grpId="0" build="p"/>
      <p:bldP spid="42" grpId="0" build="p"/>
      <p:bldP spid="43" grpId="0" build="p"/>
      <p:bldP spid="44" grpId="0" build="p"/>
      <p:bldP spid="45" grpId="0" build="p"/>
      <p:bldP spid="46" grpId="0" build="p"/>
      <p:bldP spid="37" grpId="0" build="p"/>
      <p:bldP spid="98" grpId="0" animBg="1"/>
      <p:bldP spid="99" grpId="0" animBg="1"/>
      <p:bldP spid="100" grpId="0" animBg="1"/>
      <p:bldP spid="101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D0D8F084-D475-ACB2-7A19-0C982B9447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223771"/>
              </p:ext>
            </p:extLst>
          </p:nvPr>
        </p:nvGraphicFramePr>
        <p:xfrm>
          <a:off x="215900" y="1168969"/>
          <a:ext cx="8697094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0890237" imgH="4997593" progId="Excel.Sheet.12">
                  <p:embed/>
                </p:oleObj>
              </mc:Choice>
              <mc:Fallback>
                <p:oleObj name="Worksheet" r:id="rId2" imgW="10890237" imgH="4997593" progId="Excel.Sheet.12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D0D8F084-D475-ACB2-7A19-0C982B9447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5900" y="1168969"/>
                        <a:ext cx="8697094" cy="3594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A9E9E43-2777-32DC-05DF-273F4857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4" y="526544"/>
            <a:ext cx="7002859" cy="509615"/>
          </a:xfrm>
        </p:spPr>
        <p:txBody>
          <a:bodyPr/>
          <a:lstStyle/>
          <a:p>
            <a:r>
              <a:rPr lang="de-CH" dirty="0"/>
              <a:t>Aufteilung innerhalb/ausserhalb Bauzone </a:t>
            </a:r>
            <a:r>
              <a:rPr lang="de-CH" sz="1100" dirty="0"/>
              <a:t>(Stand 2022)</a:t>
            </a:r>
            <a:endParaRPr lang="de-CH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77AB82A-7F61-19E6-81B2-3962B50F23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Ausgangslage</a:t>
            </a:r>
          </a:p>
        </p:txBody>
      </p:sp>
    </p:spTree>
    <p:extLst>
      <p:ext uri="{BB962C8B-B14F-4D97-AF65-F5344CB8AC3E}">
        <p14:creationId xmlns:p14="http://schemas.microsoft.com/office/powerpoint/2010/main" val="348032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5C6889C4-4EEA-07F1-D471-509308A10A20}"/>
              </a:ext>
            </a:extLst>
          </p:cNvPr>
          <p:cNvCxnSpPr>
            <a:cxnSpLocks/>
          </p:cNvCxnSpPr>
          <p:nvPr/>
        </p:nvCxnSpPr>
        <p:spPr>
          <a:xfrm>
            <a:off x="2318676" y="1166813"/>
            <a:ext cx="0" cy="2413000"/>
          </a:xfrm>
          <a:prstGeom prst="line">
            <a:avLst/>
          </a:prstGeom>
          <a:ln w="396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4000"/>
                  </a:schemeClr>
                </a:gs>
                <a:gs pos="49000">
                  <a:schemeClr val="accent3">
                    <a:lumMod val="50000"/>
                  </a:schemeClr>
                </a:gs>
                <a:gs pos="55000">
                  <a:schemeClr val="accent3">
                    <a:lumMod val="50000"/>
                  </a:schemeClr>
                </a:gs>
                <a:gs pos="22491">
                  <a:schemeClr val="accent3">
                    <a:lumMod val="40000"/>
                    <a:lumOff val="60000"/>
                  </a:schemeClr>
                </a:gs>
                <a:gs pos="79795">
                  <a:schemeClr val="accent3">
                    <a:lumMod val="40000"/>
                    <a:lumOff val="6000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201BED40-ECA9-E134-DB74-C75BCB05D345}"/>
              </a:ext>
            </a:extLst>
          </p:cNvPr>
          <p:cNvCxnSpPr>
            <a:cxnSpLocks/>
          </p:cNvCxnSpPr>
          <p:nvPr/>
        </p:nvCxnSpPr>
        <p:spPr>
          <a:xfrm>
            <a:off x="6676990" y="1166813"/>
            <a:ext cx="6088" cy="2413000"/>
          </a:xfrm>
          <a:prstGeom prst="line">
            <a:avLst/>
          </a:prstGeom>
          <a:ln w="13366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4000"/>
                  </a:schemeClr>
                </a:gs>
                <a:gs pos="49000">
                  <a:srgbClr val="FF983B"/>
                </a:gs>
                <a:gs pos="55000">
                  <a:srgbClr val="FF983B"/>
                </a:gs>
                <a:gs pos="29000">
                  <a:schemeClr val="accent5">
                    <a:lumMod val="40000"/>
                    <a:lumOff val="60000"/>
                  </a:schemeClr>
                </a:gs>
                <a:gs pos="72000">
                  <a:schemeClr val="accent5">
                    <a:lumMod val="60000"/>
                    <a:lumOff val="4000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99C42EDB-F0ED-A50C-63A7-F301C027338D}"/>
              </a:ext>
            </a:extLst>
          </p:cNvPr>
          <p:cNvCxnSpPr>
            <a:cxnSpLocks/>
          </p:cNvCxnSpPr>
          <p:nvPr/>
        </p:nvCxnSpPr>
        <p:spPr>
          <a:xfrm>
            <a:off x="4522126" y="1166813"/>
            <a:ext cx="0" cy="2413000"/>
          </a:xfrm>
          <a:prstGeom prst="line">
            <a:avLst/>
          </a:prstGeom>
          <a:ln w="396875">
            <a:gradFill flip="none" rotWithShape="1">
              <a:gsLst>
                <a:gs pos="0">
                  <a:schemeClr val="accent1">
                    <a:lumMod val="5000"/>
                    <a:lumOff val="95000"/>
                    <a:alpha val="54000"/>
                  </a:schemeClr>
                </a:gs>
                <a:gs pos="49000">
                  <a:schemeClr val="accent3">
                    <a:lumMod val="50000"/>
                  </a:schemeClr>
                </a:gs>
                <a:gs pos="55000">
                  <a:schemeClr val="accent3">
                    <a:lumMod val="50000"/>
                  </a:schemeClr>
                </a:gs>
                <a:gs pos="22491">
                  <a:schemeClr val="accent3">
                    <a:lumMod val="40000"/>
                    <a:lumOff val="60000"/>
                  </a:schemeClr>
                </a:gs>
                <a:gs pos="79795">
                  <a:schemeClr val="accent3">
                    <a:lumMod val="40000"/>
                    <a:lumOff val="60000"/>
                  </a:schemeClr>
                </a:gs>
                <a:gs pos="100000">
                  <a:schemeClr val="bg1">
                    <a:alpha val="52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25CA39B-359D-DBFD-A15C-82D5378CF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Wo stehen wir im Projekt?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A0188CB-A61C-5DE3-C299-1563BF9A0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err="1"/>
              <a:t>Projetkstand</a:t>
            </a:r>
            <a:endParaRPr lang="de-DE" dirty="0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8203A57D-5E30-3DCD-930D-6444B9B2C022}"/>
              </a:ext>
            </a:extLst>
          </p:cNvPr>
          <p:cNvSpPr/>
          <p:nvPr/>
        </p:nvSpPr>
        <p:spPr>
          <a:xfrm>
            <a:off x="215899" y="1867531"/>
            <a:ext cx="2165283" cy="1571630"/>
          </a:xfrm>
          <a:custGeom>
            <a:avLst/>
            <a:gdLst>
              <a:gd name="connsiteX0" fmla="*/ 0 w 1538983"/>
              <a:gd name="connsiteY0" fmla="*/ 201790 h 1345265"/>
              <a:gd name="connsiteX1" fmla="*/ 866351 w 1538983"/>
              <a:gd name="connsiteY1" fmla="*/ 201790 h 1345265"/>
              <a:gd name="connsiteX2" fmla="*/ 866351 w 1538983"/>
              <a:gd name="connsiteY2" fmla="*/ 0 h 1345265"/>
              <a:gd name="connsiteX3" fmla="*/ 1538983 w 1538983"/>
              <a:gd name="connsiteY3" fmla="*/ 672633 h 1345265"/>
              <a:gd name="connsiteX4" fmla="*/ 866351 w 1538983"/>
              <a:gd name="connsiteY4" fmla="*/ 1345265 h 1345265"/>
              <a:gd name="connsiteX5" fmla="*/ 866351 w 1538983"/>
              <a:gd name="connsiteY5" fmla="*/ 1143475 h 1345265"/>
              <a:gd name="connsiteX6" fmla="*/ 0 w 1538983"/>
              <a:gd name="connsiteY6" fmla="*/ 1143475 h 1345265"/>
              <a:gd name="connsiteX7" fmla="*/ 0 w 1538983"/>
              <a:gd name="connsiteY7" fmla="*/ 201790 h 134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983" h="1345265">
                <a:moveTo>
                  <a:pt x="0" y="201790"/>
                </a:moveTo>
                <a:lnTo>
                  <a:pt x="866351" y="201790"/>
                </a:lnTo>
                <a:lnTo>
                  <a:pt x="866351" y="0"/>
                </a:lnTo>
                <a:lnTo>
                  <a:pt x="1538983" y="672633"/>
                </a:lnTo>
                <a:lnTo>
                  <a:pt x="866351" y="1345265"/>
                </a:lnTo>
                <a:lnTo>
                  <a:pt x="866351" y="1143475"/>
                </a:lnTo>
                <a:lnTo>
                  <a:pt x="0" y="1143475"/>
                </a:lnTo>
                <a:lnTo>
                  <a:pt x="0" y="20179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6F1514">
                <a:alpha val="90000"/>
              </a:srgbClr>
            </a:solidFill>
          </a:ln>
          <a:effectLst>
            <a:outerShdw blurRad="50800" dist="38100" dir="2700000" algn="tl" rotWithShape="0">
              <a:srgbClr val="F5AE33">
                <a:alpha val="40000"/>
              </a:srgb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0" bIns="36000" numCol="1" spcCol="1270" anchor="ctr" anchorCtr="0">
            <a:noAutofit/>
          </a:bodyPr>
          <a:lstStyle/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 </a:t>
            </a:r>
            <a:b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CH" sz="9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Ausgangslage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 Luthern</a:t>
            </a:r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FD30E6D6-28BB-B704-57E9-8E355AC8BEAF}"/>
              </a:ext>
            </a:extLst>
          </p:cNvPr>
          <p:cNvSpPr/>
          <p:nvPr/>
        </p:nvSpPr>
        <p:spPr>
          <a:xfrm>
            <a:off x="610393" y="1801490"/>
            <a:ext cx="430214" cy="430214"/>
          </a:xfrm>
          <a:custGeom>
            <a:avLst/>
            <a:gdLst>
              <a:gd name="connsiteX0" fmla="*/ 0 w 769491"/>
              <a:gd name="connsiteY0" fmla="*/ 384746 h 769491"/>
              <a:gd name="connsiteX1" fmla="*/ 384746 w 769491"/>
              <a:gd name="connsiteY1" fmla="*/ 0 h 769491"/>
              <a:gd name="connsiteX2" fmla="*/ 769492 w 769491"/>
              <a:gd name="connsiteY2" fmla="*/ 384746 h 769491"/>
              <a:gd name="connsiteX3" fmla="*/ 384746 w 769491"/>
              <a:gd name="connsiteY3" fmla="*/ 769492 h 769491"/>
              <a:gd name="connsiteX4" fmla="*/ 0 w 769491"/>
              <a:gd name="connsiteY4" fmla="*/ 384746 h 76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491" h="769491">
                <a:moveTo>
                  <a:pt x="0" y="384746"/>
                </a:moveTo>
                <a:cubicBezTo>
                  <a:pt x="0" y="172257"/>
                  <a:pt x="172257" y="0"/>
                  <a:pt x="384746" y="0"/>
                </a:cubicBezTo>
                <a:cubicBezTo>
                  <a:pt x="597235" y="0"/>
                  <a:pt x="769492" y="172257"/>
                  <a:pt x="769492" y="384746"/>
                </a:cubicBezTo>
                <a:cubicBezTo>
                  <a:pt x="769492" y="597235"/>
                  <a:pt x="597235" y="769492"/>
                  <a:pt x="384746" y="769492"/>
                </a:cubicBezTo>
                <a:cubicBezTo>
                  <a:pt x="172257" y="769492"/>
                  <a:pt x="0" y="597235"/>
                  <a:pt x="0" y="384746"/>
                </a:cubicBezTo>
                <a:close/>
              </a:path>
            </a:pathLst>
          </a:custGeom>
          <a:solidFill>
            <a:srgbClr val="6F1514"/>
          </a:solidFill>
          <a:ln>
            <a:solidFill>
              <a:srgbClr val="F5AE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14" tIns="134914" rIns="134914" bIns="134914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A44961C2-0824-8C52-8D31-A0B1D1C74F7E}"/>
              </a:ext>
            </a:extLst>
          </p:cNvPr>
          <p:cNvSpPr/>
          <p:nvPr/>
        </p:nvSpPr>
        <p:spPr>
          <a:xfrm>
            <a:off x="2423605" y="1867531"/>
            <a:ext cx="2165283" cy="1571630"/>
          </a:xfrm>
          <a:custGeom>
            <a:avLst/>
            <a:gdLst>
              <a:gd name="connsiteX0" fmla="*/ 0 w 1538983"/>
              <a:gd name="connsiteY0" fmla="*/ 201790 h 1345265"/>
              <a:gd name="connsiteX1" fmla="*/ 866351 w 1538983"/>
              <a:gd name="connsiteY1" fmla="*/ 201790 h 1345265"/>
              <a:gd name="connsiteX2" fmla="*/ 866351 w 1538983"/>
              <a:gd name="connsiteY2" fmla="*/ 0 h 1345265"/>
              <a:gd name="connsiteX3" fmla="*/ 1538983 w 1538983"/>
              <a:gd name="connsiteY3" fmla="*/ 672633 h 1345265"/>
              <a:gd name="connsiteX4" fmla="*/ 866351 w 1538983"/>
              <a:gd name="connsiteY4" fmla="*/ 1345265 h 1345265"/>
              <a:gd name="connsiteX5" fmla="*/ 866351 w 1538983"/>
              <a:gd name="connsiteY5" fmla="*/ 1143475 h 1345265"/>
              <a:gd name="connsiteX6" fmla="*/ 0 w 1538983"/>
              <a:gd name="connsiteY6" fmla="*/ 1143475 h 1345265"/>
              <a:gd name="connsiteX7" fmla="*/ 0 w 1538983"/>
              <a:gd name="connsiteY7" fmla="*/ 201790 h 134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983" h="1345265">
                <a:moveTo>
                  <a:pt x="0" y="201790"/>
                </a:moveTo>
                <a:lnTo>
                  <a:pt x="866351" y="201790"/>
                </a:lnTo>
                <a:lnTo>
                  <a:pt x="866351" y="0"/>
                </a:lnTo>
                <a:lnTo>
                  <a:pt x="1538983" y="672633"/>
                </a:lnTo>
                <a:lnTo>
                  <a:pt x="866351" y="1345265"/>
                </a:lnTo>
                <a:lnTo>
                  <a:pt x="866351" y="1143475"/>
                </a:lnTo>
                <a:lnTo>
                  <a:pt x="0" y="1143475"/>
                </a:lnTo>
                <a:lnTo>
                  <a:pt x="0" y="20179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6F1514">
                <a:alpha val="90000"/>
              </a:srgbClr>
            </a:solidFill>
          </a:ln>
          <a:effectLst>
            <a:outerShdw blurRad="50800" dist="38100" dir="2700000" algn="tl" rotWithShape="0">
              <a:srgbClr val="F5AE33">
                <a:alpha val="40000"/>
              </a:srgb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0" bIns="36000" numCol="1" spcCol="1270" anchor="ctr" anchorCtr="0">
            <a:noAutofit/>
          </a:bodyPr>
          <a:lstStyle/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Varianten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Strategie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Kostenschätzung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 dirty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Finanzierung</a:t>
            </a:r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A76F98F1-45B4-5A07-D506-670216217ADB}"/>
              </a:ext>
            </a:extLst>
          </p:cNvPr>
          <p:cNvSpPr/>
          <p:nvPr/>
        </p:nvSpPr>
        <p:spPr>
          <a:xfrm>
            <a:off x="2828682" y="1801490"/>
            <a:ext cx="430214" cy="430214"/>
          </a:xfrm>
          <a:custGeom>
            <a:avLst/>
            <a:gdLst>
              <a:gd name="connsiteX0" fmla="*/ 0 w 769491"/>
              <a:gd name="connsiteY0" fmla="*/ 384746 h 769491"/>
              <a:gd name="connsiteX1" fmla="*/ 384746 w 769491"/>
              <a:gd name="connsiteY1" fmla="*/ 0 h 769491"/>
              <a:gd name="connsiteX2" fmla="*/ 769492 w 769491"/>
              <a:gd name="connsiteY2" fmla="*/ 384746 h 769491"/>
              <a:gd name="connsiteX3" fmla="*/ 384746 w 769491"/>
              <a:gd name="connsiteY3" fmla="*/ 769492 h 769491"/>
              <a:gd name="connsiteX4" fmla="*/ 0 w 769491"/>
              <a:gd name="connsiteY4" fmla="*/ 384746 h 76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491" h="769491">
                <a:moveTo>
                  <a:pt x="0" y="384746"/>
                </a:moveTo>
                <a:cubicBezTo>
                  <a:pt x="0" y="172257"/>
                  <a:pt x="172257" y="0"/>
                  <a:pt x="384746" y="0"/>
                </a:cubicBezTo>
                <a:cubicBezTo>
                  <a:pt x="597235" y="0"/>
                  <a:pt x="769492" y="172257"/>
                  <a:pt x="769492" y="384746"/>
                </a:cubicBezTo>
                <a:cubicBezTo>
                  <a:pt x="769492" y="597235"/>
                  <a:pt x="597235" y="769492"/>
                  <a:pt x="384746" y="769492"/>
                </a:cubicBezTo>
                <a:cubicBezTo>
                  <a:pt x="172257" y="769492"/>
                  <a:pt x="0" y="597235"/>
                  <a:pt x="0" y="384746"/>
                </a:cubicBezTo>
                <a:close/>
              </a:path>
            </a:pathLst>
          </a:custGeom>
          <a:solidFill>
            <a:srgbClr val="6F1514"/>
          </a:solidFill>
          <a:ln>
            <a:solidFill>
              <a:srgbClr val="F5AE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14" tIns="134914" rIns="134914" bIns="134914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88CD5B7D-8ADE-356D-B9E2-5FE0173261AC}"/>
              </a:ext>
            </a:extLst>
          </p:cNvPr>
          <p:cNvSpPr/>
          <p:nvPr/>
        </p:nvSpPr>
        <p:spPr>
          <a:xfrm>
            <a:off x="4631311" y="1867531"/>
            <a:ext cx="2165283" cy="1571630"/>
          </a:xfrm>
          <a:custGeom>
            <a:avLst/>
            <a:gdLst>
              <a:gd name="connsiteX0" fmla="*/ 0 w 1538983"/>
              <a:gd name="connsiteY0" fmla="*/ 201790 h 1345265"/>
              <a:gd name="connsiteX1" fmla="*/ 866351 w 1538983"/>
              <a:gd name="connsiteY1" fmla="*/ 201790 h 1345265"/>
              <a:gd name="connsiteX2" fmla="*/ 866351 w 1538983"/>
              <a:gd name="connsiteY2" fmla="*/ 0 h 1345265"/>
              <a:gd name="connsiteX3" fmla="*/ 1538983 w 1538983"/>
              <a:gd name="connsiteY3" fmla="*/ 672633 h 1345265"/>
              <a:gd name="connsiteX4" fmla="*/ 866351 w 1538983"/>
              <a:gd name="connsiteY4" fmla="*/ 1345265 h 1345265"/>
              <a:gd name="connsiteX5" fmla="*/ 866351 w 1538983"/>
              <a:gd name="connsiteY5" fmla="*/ 1143475 h 1345265"/>
              <a:gd name="connsiteX6" fmla="*/ 0 w 1538983"/>
              <a:gd name="connsiteY6" fmla="*/ 1143475 h 1345265"/>
              <a:gd name="connsiteX7" fmla="*/ 0 w 1538983"/>
              <a:gd name="connsiteY7" fmla="*/ 201790 h 134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983" h="1345265">
                <a:moveTo>
                  <a:pt x="0" y="201790"/>
                </a:moveTo>
                <a:lnTo>
                  <a:pt x="866351" y="201790"/>
                </a:lnTo>
                <a:lnTo>
                  <a:pt x="866351" y="0"/>
                </a:lnTo>
                <a:lnTo>
                  <a:pt x="1538983" y="672633"/>
                </a:lnTo>
                <a:lnTo>
                  <a:pt x="866351" y="1345265"/>
                </a:lnTo>
                <a:lnTo>
                  <a:pt x="866351" y="1143475"/>
                </a:lnTo>
                <a:lnTo>
                  <a:pt x="0" y="1143475"/>
                </a:lnTo>
                <a:lnTo>
                  <a:pt x="0" y="20179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6F1514">
                <a:alpha val="90000"/>
              </a:srgbClr>
            </a:solidFill>
          </a:ln>
          <a:effectLst>
            <a:outerShdw blurRad="50800" dist="38100" dir="2700000" algn="tl" rotWithShape="0">
              <a:srgbClr val="F5AE33">
                <a:alpha val="40000"/>
              </a:srgb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0" bIns="36000" numCol="1" spcCol="1270" anchor="ctr" anchorCtr="0">
            <a:noAutofit/>
          </a:bodyPr>
          <a:lstStyle/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Partnerschaften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Verhandlungen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Rechtliches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Kommunikation</a:t>
            </a:r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65E5038B-193B-0E05-28CF-EE2C349B6FD7}"/>
              </a:ext>
            </a:extLst>
          </p:cNvPr>
          <p:cNvSpPr/>
          <p:nvPr/>
        </p:nvSpPr>
        <p:spPr>
          <a:xfrm>
            <a:off x="5046971" y="1801490"/>
            <a:ext cx="430214" cy="430214"/>
          </a:xfrm>
          <a:custGeom>
            <a:avLst/>
            <a:gdLst>
              <a:gd name="connsiteX0" fmla="*/ 0 w 769491"/>
              <a:gd name="connsiteY0" fmla="*/ 384746 h 769491"/>
              <a:gd name="connsiteX1" fmla="*/ 384746 w 769491"/>
              <a:gd name="connsiteY1" fmla="*/ 0 h 769491"/>
              <a:gd name="connsiteX2" fmla="*/ 769492 w 769491"/>
              <a:gd name="connsiteY2" fmla="*/ 384746 h 769491"/>
              <a:gd name="connsiteX3" fmla="*/ 384746 w 769491"/>
              <a:gd name="connsiteY3" fmla="*/ 769492 h 769491"/>
              <a:gd name="connsiteX4" fmla="*/ 0 w 769491"/>
              <a:gd name="connsiteY4" fmla="*/ 384746 h 76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491" h="769491">
                <a:moveTo>
                  <a:pt x="0" y="384746"/>
                </a:moveTo>
                <a:cubicBezTo>
                  <a:pt x="0" y="172257"/>
                  <a:pt x="172257" y="0"/>
                  <a:pt x="384746" y="0"/>
                </a:cubicBezTo>
                <a:cubicBezTo>
                  <a:pt x="597235" y="0"/>
                  <a:pt x="769492" y="172257"/>
                  <a:pt x="769492" y="384746"/>
                </a:cubicBezTo>
                <a:cubicBezTo>
                  <a:pt x="769492" y="597235"/>
                  <a:pt x="597235" y="769492"/>
                  <a:pt x="384746" y="769492"/>
                </a:cubicBezTo>
                <a:cubicBezTo>
                  <a:pt x="172257" y="769492"/>
                  <a:pt x="0" y="597235"/>
                  <a:pt x="0" y="384746"/>
                </a:cubicBezTo>
                <a:close/>
              </a:path>
            </a:pathLst>
          </a:custGeom>
          <a:solidFill>
            <a:srgbClr val="6F1514"/>
          </a:solidFill>
          <a:ln>
            <a:solidFill>
              <a:srgbClr val="F5AE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14" tIns="134914" rIns="134914" bIns="134914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  <p:sp>
        <p:nvSpPr>
          <p:cNvPr id="35" name="Freihandform: Form 34">
            <a:extLst>
              <a:ext uri="{FF2B5EF4-FFF2-40B4-BE49-F238E27FC236}">
                <a16:creationId xmlns:a16="http://schemas.microsoft.com/office/drawing/2014/main" id="{11BB62E0-7CC2-4548-EDF8-AFBB79412EFD}"/>
              </a:ext>
            </a:extLst>
          </p:cNvPr>
          <p:cNvSpPr/>
          <p:nvPr/>
        </p:nvSpPr>
        <p:spPr>
          <a:xfrm>
            <a:off x="6839016" y="1867531"/>
            <a:ext cx="2165283" cy="1571630"/>
          </a:xfrm>
          <a:custGeom>
            <a:avLst/>
            <a:gdLst>
              <a:gd name="connsiteX0" fmla="*/ 0 w 1538983"/>
              <a:gd name="connsiteY0" fmla="*/ 201790 h 1345265"/>
              <a:gd name="connsiteX1" fmla="*/ 866351 w 1538983"/>
              <a:gd name="connsiteY1" fmla="*/ 201790 h 1345265"/>
              <a:gd name="connsiteX2" fmla="*/ 866351 w 1538983"/>
              <a:gd name="connsiteY2" fmla="*/ 0 h 1345265"/>
              <a:gd name="connsiteX3" fmla="*/ 1538983 w 1538983"/>
              <a:gd name="connsiteY3" fmla="*/ 672633 h 1345265"/>
              <a:gd name="connsiteX4" fmla="*/ 866351 w 1538983"/>
              <a:gd name="connsiteY4" fmla="*/ 1345265 h 1345265"/>
              <a:gd name="connsiteX5" fmla="*/ 866351 w 1538983"/>
              <a:gd name="connsiteY5" fmla="*/ 1143475 h 1345265"/>
              <a:gd name="connsiteX6" fmla="*/ 0 w 1538983"/>
              <a:gd name="connsiteY6" fmla="*/ 1143475 h 1345265"/>
              <a:gd name="connsiteX7" fmla="*/ 0 w 1538983"/>
              <a:gd name="connsiteY7" fmla="*/ 201790 h 134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983" h="1345265">
                <a:moveTo>
                  <a:pt x="0" y="201790"/>
                </a:moveTo>
                <a:lnTo>
                  <a:pt x="866351" y="201790"/>
                </a:lnTo>
                <a:lnTo>
                  <a:pt x="866351" y="0"/>
                </a:lnTo>
                <a:lnTo>
                  <a:pt x="1538983" y="672633"/>
                </a:lnTo>
                <a:lnTo>
                  <a:pt x="866351" y="1345265"/>
                </a:lnTo>
                <a:lnTo>
                  <a:pt x="866351" y="1143475"/>
                </a:lnTo>
                <a:lnTo>
                  <a:pt x="0" y="1143475"/>
                </a:lnTo>
                <a:lnTo>
                  <a:pt x="0" y="20179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 w="28575">
            <a:solidFill>
              <a:srgbClr val="6F1514">
                <a:alpha val="90000"/>
              </a:srgbClr>
            </a:solidFill>
          </a:ln>
          <a:effectLst>
            <a:outerShdw blurRad="50800" dist="38100" dir="2700000" algn="tl" rotWithShape="0">
              <a:srgbClr val="F5AE33">
                <a:alpha val="40000"/>
              </a:srgbClr>
            </a:outerShdw>
          </a:effectLst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0" bIns="36000" numCol="1" spcCol="1270" anchor="ctr" anchorCtr="0">
            <a:noAutofit/>
          </a:bodyPr>
          <a:lstStyle/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Planung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Baugesuch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Tief- und Leitungsbau</a:t>
            </a:r>
          </a:p>
          <a:p>
            <a:pPr marL="0" marR="0" lvl="1" algn="l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de-CH" sz="1400" b="1" i="0" u="none" strike="noStrike" kern="1200" cap="none" spc="0" normalizeH="0" baseline="0" noProof="0">
                <a:ln>
                  <a:noFill/>
                </a:ln>
                <a:solidFill>
                  <a:srgbClr val="45454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Inbetriebnahme</a:t>
            </a:r>
          </a:p>
        </p:txBody>
      </p:sp>
      <p:sp>
        <p:nvSpPr>
          <p:cNvPr id="36" name="Freihandform: Form 35">
            <a:extLst>
              <a:ext uri="{FF2B5EF4-FFF2-40B4-BE49-F238E27FC236}">
                <a16:creationId xmlns:a16="http://schemas.microsoft.com/office/drawing/2014/main" id="{A34905C3-B670-9FA5-C602-F98F0341A51E}"/>
              </a:ext>
            </a:extLst>
          </p:cNvPr>
          <p:cNvSpPr/>
          <p:nvPr/>
        </p:nvSpPr>
        <p:spPr>
          <a:xfrm>
            <a:off x="7265260" y="1801490"/>
            <a:ext cx="430214" cy="430214"/>
          </a:xfrm>
          <a:custGeom>
            <a:avLst/>
            <a:gdLst>
              <a:gd name="connsiteX0" fmla="*/ 0 w 769491"/>
              <a:gd name="connsiteY0" fmla="*/ 384746 h 769491"/>
              <a:gd name="connsiteX1" fmla="*/ 384746 w 769491"/>
              <a:gd name="connsiteY1" fmla="*/ 0 h 769491"/>
              <a:gd name="connsiteX2" fmla="*/ 769492 w 769491"/>
              <a:gd name="connsiteY2" fmla="*/ 384746 h 769491"/>
              <a:gd name="connsiteX3" fmla="*/ 384746 w 769491"/>
              <a:gd name="connsiteY3" fmla="*/ 769492 h 769491"/>
              <a:gd name="connsiteX4" fmla="*/ 0 w 769491"/>
              <a:gd name="connsiteY4" fmla="*/ 384746 h 769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9491" h="769491">
                <a:moveTo>
                  <a:pt x="0" y="384746"/>
                </a:moveTo>
                <a:cubicBezTo>
                  <a:pt x="0" y="172257"/>
                  <a:pt x="172257" y="0"/>
                  <a:pt x="384746" y="0"/>
                </a:cubicBezTo>
                <a:cubicBezTo>
                  <a:pt x="597235" y="0"/>
                  <a:pt x="769492" y="172257"/>
                  <a:pt x="769492" y="384746"/>
                </a:cubicBezTo>
                <a:cubicBezTo>
                  <a:pt x="769492" y="597235"/>
                  <a:pt x="597235" y="769492"/>
                  <a:pt x="384746" y="769492"/>
                </a:cubicBezTo>
                <a:cubicBezTo>
                  <a:pt x="172257" y="769492"/>
                  <a:pt x="0" y="597235"/>
                  <a:pt x="0" y="384746"/>
                </a:cubicBezTo>
                <a:close/>
              </a:path>
            </a:pathLst>
          </a:custGeom>
          <a:solidFill>
            <a:srgbClr val="6F1514"/>
          </a:solidFill>
          <a:ln>
            <a:solidFill>
              <a:srgbClr val="F5AE33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914" tIns="134914" rIns="134914" bIns="134914" numCol="1" spcCol="1270" anchor="ctr" anchorCtr="0">
            <a:noAutofit/>
          </a:bodyPr>
          <a:lstStyle/>
          <a:p>
            <a:pPr marL="0" marR="0" lvl="0" indent="0" algn="ctr" defTabSz="1555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5C74CABD-9A13-58B4-3109-31124B210EA7}"/>
              </a:ext>
            </a:extLst>
          </p:cNvPr>
          <p:cNvSpPr txBox="1"/>
          <p:nvPr/>
        </p:nvSpPr>
        <p:spPr>
          <a:xfrm>
            <a:off x="152400" y="1139497"/>
            <a:ext cx="2006600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2020-21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Sensibilisierung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7D9EC919-625B-4E92-05A3-4838F007B981}"/>
              </a:ext>
            </a:extLst>
          </p:cNvPr>
          <p:cNvSpPr txBox="1"/>
          <p:nvPr/>
        </p:nvSpPr>
        <p:spPr>
          <a:xfrm>
            <a:off x="2343150" y="1139497"/>
            <a:ext cx="1879600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2021-22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Evaluation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952613B0-AA97-B873-796D-DD8F89004EFE}"/>
              </a:ext>
            </a:extLst>
          </p:cNvPr>
          <p:cNvSpPr txBox="1"/>
          <p:nvPr/>
        </p:nvSpPr>
        <p:spPr>
          <a:xfrm>
            <a:off x="4622800" y="1139497"/>
            <a:ext cx="1879600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2022-23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Vorprojekt</a:t>
            </a: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6493E591-1270-22C0-2C07-2207C1B45D45}"/>
              </a:ext>
            </a:extLst>
          </p:cNvPr>
          <p:cNvSpPr txBox="1"/>
          <p:nvPr/>
        </p:nvSpPr>
        <p:spPr>
          <a:xfrm>
            <a:off x="6629400" y="1139497"/>
            <a:ext cx="2578100" cy="6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2024-28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800" b="1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 &amp; Umsetzung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ED15702-00E3-C24D-F7CB-E3091898485F}"/>
              </a:ext>
            </a:extLst>
          </p:cNvPr>
          <p:cNvSpPr txBox="1"/>
          <p:nvPr/>
        </p:nvSpPr>
        <p:spPr>
          <a:xfrm>
            <a:off x="1117600" y="3579813"/>
            <a:ext cx="2273300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Planungskredit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Budgetbeschluss Gemeinden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505C2858-DDA9-DAC6-EDFB-1287CE86762C}"/>
              </a:ext>
            </a:extLst>
          </p:cNvPr>
          <p:cNvSpPr txBox="1"/>
          <p:nvPr/>
        </p:nvSpPr>
        <p:spPr>
          <a:xfrm>
            <a:off x="3384550" y="3579813"/>
            <a:ext cx="2273300" cy="61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Planungskredit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Budgetbeschluss Gemeinden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36EC2B97-3AE6-8C35-1732-351CB7BAA70B}"/>
              </a:ext>
            </a:extLst>
          </p:cNvPr>
          <p:cNvSpPr txBox="1"/>
          <p:nvPr/>
        </p:nvSpPr>
        <p:spPr>
          <a:xfrm>
            <a:off x="5472113" y="3579813"/>
            <a:ext cx="227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Gemeindeversammlung/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Urnengang</a:t>
            </a:r>
          </a:p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Reglement / Investition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D4F5C19C-05E8-A35B-E4DE-B4D0B5275121}"/>
              </a:ext>
            </a:extLst>
          </p:cNvPr>
          <p:cNvSpPr txBox="1"/>
          <p:nvPr/>
        </p:nvSpPr>
        <p:spPr>
          <a:xfrm>
            <a:off x="172720" y="4272019"/>
            <a:ext cx="202692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>
                <a:ln>
                  <a:noFill/>
                </a:ln>
                <a:solidFill>
                  <a:srgbClr val="6F15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Region Luzern West</a:t>
            </a:r>
          </a:p>
        </p:txBody>
      </p:sp>
      <p:sp>
        <p:nvSpPr>
          <p:cNvPr id="58" name="Pfeil: nach links und rechts 57">
            <a:extLst>
              <a:ext uri="{FF2B5EF4-FFF2-40B4-BE49-F238E27FC236}">
                <a16:creationId xmlns:a16="http://schemas.microsoft.com/office/drawing/2014/main" id="{5E2455E7-04E8-9CB6-F10A-69E4F67807A0}"/>
              </a:ext>
            </a:extLst>
          </p:cNvPr>
          <p:cNvSpPr/>
          <p:nvPr/>
        </p:nvSpPr>
        <p:spPr>
          <a:xfrm>
            <a:off x="234950" y="4181063"/>
            <a:ext cx="2103120" cy="431150"/>
          </a:xfrm>
          <a:prstGeom prst="leftRightArrow">
            <a:avLst/>
          </a:prstGeom>
          <a:noFill/>
          <a:ln w="25400">
            <a:solidFill>
              <a:srgbClr val="FF98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765C3B1-EB87-3356-7A71-F7184B557179}"/>
              </a:ext>
            </a:extLst>
          </p:cNvPr>
          <p:cNvSpPr txBox="1"/>
          <p:nvPr/>
        </p:nvSpPr>
        <p:spPr>
          <a:xfrm>
            <a:off x="2174951" y="4277911"/>
            <a:ext cx="5412423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6F15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Planungsgruppe Einfache Gesellschaft der 22 Gemeinden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F19214-54C8-B966-2402-9092A80A7C99}"/>
              </a:ext>
            </a:extLst>
          </p:cNvPr>
          <p:cNvSpPr txBox="1"/>
          <p:nvPr/>
        </p:nvSpPr>
        <p:spPr>
          <a:xfrm>
            <a:off x="7144285" y="4636136"/>
            <a:ext cx="1902560" cy="25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1" indent="-5715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1" i="0" u="none" strike="noStrike" kern="1200" cap="none" spc="0" normalizeH="0" baseline="0" noProof="0" dirty="0">
                <a:ln>
                  <a:noFill/>
                </a:ln>
                <a:solidFill>
                  <a:srgbClr val="6F151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PRIORIS Projekt AG</a:t>
            </a:r>
          </a:p>
        </p:txBody>
      </p:sp>
      <p:sp>
        <p:nvSpPr>
          <p:cNvPr id="6" name="Pfeil: nach links und rechts 5">
            <a:extLst>
              <a:ext uri="{FF2B5EF4-FFF2-40B4-BE49-F238E27FC236}">
                <a16:creationId xmlns:a16="http://schemas.microsoft.com/office/drawing/2014/main" id="{D7B716B7-71B0-0655-0549-4DFDBD41D7AE}"/>
              </a:ext>
            </a:extLst>
          </p:cNvPr>
          <p:cNvSpPr/>
          <p:nvPr/>
        </p:nvSpPr>
        <p:spPr>
          <a:xfrm>
            <a:off x="2332990" y="4181063"/>
            <a:ext cx="5412423" cy="431150"/>
          </a:xfrm>
          <a:prstGeom prst="leftRightArrow">
            <a:avLst/>
          </a:prstGeom>
          <a:noFill/>
          <a:ln w="25400">
            <a:solidFill>
              <a:srgbClr val="FF98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Pfeil: nach rechts 6">
            <a:extLst>
              <a:ext uri="{FF2B5EF4-FFF2-40B4-BE49-F238E27FC236}">
                <a16:creationId xmlns:a16="http://schemas.microsoft.com/office/drawing/2014/main" id="{09D7ABC1-697A-7130-726E-B51C8CC9CEF0}"/>
              </a:ext>
            </a:extLst>
          </p:cNvPr>
          <p:cNvSpPr/>
          <p:nvPr/>
        </p:nvSpPr>
        <p:spPr>
          <a:xfrm rot="10800000">
            <a:off x="6920179" y="4558922"/>
            <a:ext cx="2056179" cy="416682"/>
          </a:xfrm>
          <a:prstGeom prst="rightArrow">
            <a:avLst/>
          </a:prstGeom>
          <a:noFill/>
          <a:ln w="25400">
            <a:solidFill>
              <a:srgbClr val="FF98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2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  <p:bldP spid="39" grpId="0"/>
      <p:bldP spid="40" grpId="0"/>
      <p:bldP spid="41" grpId="0"/>
      <p:bldP spid="49" grpId="0"/>
      <p:bldP spid="50" grpId="0"/>
      <p:bldP spid="51" grpId="0"/>
      <p:bldP spid="55" grpId="0"/>
      <p:bldP spid="58" grpId="0" animBg="1"/>
      <p:bldP spid="3" grpId="0"/>
      <p:bldP spid="5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A982EC52-3390-FBDB-437F-DF683F01A0FB}"/>
              </a:ext>
            </a:extLst>
          </p:cNvPr>
          <p:cNvCxnSpPr>
            <a:cxnSpLocks/>
          </p:cNvCxnSpPr>
          <p:nvPr/>
        </p:nvCxnSpPr>
        <p:spPr>
          <a:xfrm rot="5400000">
            <a:off x="6315851" y="2191700"/>
            <a:ext cx="1946335" cy="1043301"/>
          </a:xfrm>
          <a:prstGeom prst="bentConnector3">
            <a:avLst>
              <a:gd name="adj1" fmla="val 83321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FD72F735-EB36-5708-9211-6E9E5A4B33E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4607" y="2243761"/>
            <a:ext cx="1914115" cy="971402"/>
          </a:xfrm>
          <a:prstGeom prst="bentConnector3">
            <a:avLst>
              <a:gd name="adj1" fmla="val 8304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467AC88-8ADA-0901-109C-EB5C4CB4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Schritte im 2024 Eckpunkte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D74DD2-8F4D-3A37-42C7-867AEC9DB23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2505" y="1166813"/>
            <a:ext cx="4546922" cy="3600450"/>
          </a:xfrm>
        </p:spPr>
        <p:txBody>
          <a:bodyPr/>
          <a:lstStyle/>
          <a:p>
            <a:pPr lvl="1">
              <a:tabLst>
                <a:tab pos="177800" algn="l"/>
                <a:tab pos="4484688" algn="r"/>
              </a:tabLst>
            </a:pPr>
            <a:r>
              <a:rPr lang="de-CH" sz="1400" dirty="0"/>
              <a:t>Gründung PRIORIS  Verbund AG durch die 	</a:t>
            </a:r>
            <a:r>
              <a:rPr lang="de-CH" sz="1600" dirty="0">
                <a:sym typeface="Wingdings 2" panose="05020102010507070707" pitchFamily="18" charset="2"/>
              </a:rPr>
              <a:t> </a:t>
            </a:r>
            <a:r>
              <a:rPr lang="de-CH" sz="1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br>
              <a:rPr lang="de-CH" sz="1400" dirty="0"/>
            </a:br>
            <a:r>
              <a:rPr lang="de-CH" sz="1400" dirty="0"/>
              <a:t>Region Luzern West</a:t>
            </a:r>
          </a:p>
          <a:p>
            <a:pPr lvl="1">
              <a:tabLst>
                <a:tab pos="177800" algn="l"/>
                <a:tab pos="4484688" algn="r"/>
              </a:tabLst>
            </a:pPr>
            <a:r>
              <a:rPr lang="de-CH" sz="1400" dirty="0"/>
              <a:t>Vertragszeichnung am 04.03.2024 in Wolhusen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lvl="1">
              <a:tabLst>
                <a:tab pos="177800" algn="l"/>
                <a:tab pos="4484688" algn="r"/>
              </a:tabLst>
            </a:pPr>
            <a:r>
              <a:rPr lang="de-CH" sz="1400" dirty="0"/>
              <a:t>Gründung Regionale Glasfaser Schweiz AG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lvl="1">
              <a:tabLst>
                <a:tab pos="177800" algn="l"/>
                <a:tab pos="4484688" algn="r"/>
              </a:tabLst>
            </a:pPr>
            <a:r>
              <a:rPr lang="de-CH" sz="1400" dirty="0"/>
              <a:t>Gründung PRIORIS Projekt AG gemeinsame Firma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lvl="1">
              <a:tabLst>
                <a:tab pos="177800" algn="l"/>
                <a:tab pos="4484688" algn="r"/>
              </a:tabLst>
            </a:pPr>
            <a:r>
              <a:rPr lang="de-CH" sz="1400" dirty="0"/>
              <a:t>Informationsflyer, Medienarbeit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marL="0" lvl="1" indent="0">
              <a:buNone/>
              <a:tabLst>
                <a:tab pos="177800" algn="l"/>
                <a:tab pos="4484688" algn="r"/>
              </a:tabLst>
            </a:pPr>
            <a:endParaRPr lang="de-CH" sz="1800" dirty="0"/>
          </a:p>
          <a:p>
            <a:pPr lvl="1"/>
            <a:endParaRPr lang="de-CH" sz="1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93AB9B-1624-CBD0-4F61-B4AFC543E62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/>
              <a:t>Struktur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217BB19-73BC-A5F1-E036-C594EBD6A5C6}"/>
              </a:ext>
            </a:extLst>
          </p:cNvPr>
          <p:cNvSpPr/>
          <p:nvPr/>
        </p:nvSpPr>
        <p:spPr>
          <a:xfrm>
            <a:off x="4902686" y="1168334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6F151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Gemeinden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6ABFFC33-8D2A-F129-9C13-E391B0A7CB92}"/>
              </a:ext>
            </a:extLst>
          </p:cNvPr>
          <p:cNvSpPr/>
          <p:nvPr/>
        </p:nvSpPr>
        <p:spPr>
          <a:xfrm>
            <a:off x="6881260" y="1168334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95356"/>
              <a:satOff val="3204"/>
              <a:lumOff val="6607"/>
              <a:alphaOff val="0"/>
            </a:schemeClr>
          </a:fillRef>
          <a:effectRef idx="0">
            <a:schemeClr val="accent1">
              <a:shade val="80000"/>
              <a:hueOff val="-95356"/>
              <a:satOff val="3204"/>
              <a:lumOff val="66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Gesellschafter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8EDB04B-144A-7B8B-CE13-244A13DA8C75}"/>
              </a:ext>
            </a:extLst>
          </p:cNvPr>
          <p:cNvSpPr/>
          <p:nvPr/>
        </p:nvSpPr>
        <p:spPr>
          <a:xfrm>
            <a:off x="4902686" y="2427427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6F151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190712"/>
              <a:satOff val="6407"/>
              <a:lumOff val="13214"/>
              <a:alphaOff val="0"/>
            </a:schemeClr>
          </a:fillRef>
          <a:effectRef idx="0">
            <a:schemeClr val="accent1">
              <a:shade val="80000"/>
              <a:hueOff val="-190712"/>
              <a:satOff val="6407"/>
              <a:lumOff val="132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PRIORIS Verbund AG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DA313A2-D27D-9C57-7C8C-1651693F9697}"/>
              </a:ext>
            </a:extLst>
          </p:cNvPr>
          <p:cNvSpPr/>
          <p:nvPr/>
        </p:nvSpPr>
        <p:spPr>
          <a:xfrm>
            <a:off x="6881260" y="2427427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286069"/>
              <a:satOff val="9611"/>
              <a:lumOff val="19821"/>
              <a:alphaOff val="0"/>
            </a:schemeClr>
          </a:fillRef>
          <a:effectRef idx="0">
            <a:schemeClr val="accent1">
              <a:shade val="80000"/>
              <a:hueOff val="-286069"/>
              <a:satOff val="9611"/>
              <a:lumOff val="198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Regionale Glasfaser Schweiz AG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815F97DC-56E6-83AC-C206-D103573E1A07}"/>
              </a:ext>
            </a:extLst>
          </p:cNvPr>
          <p:cNvSpPr/>
          <p:nvPr/>
        </p:nvSpPr>
        <p:spPr>
          <a:xfrm>
            <a:off x="5891973" y="3686520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F9B23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381425"/>
              <a:satOff val="12815"/>
              <a:lumOff val="26428"/>
              <a:alphaOff val="0"/>
            </a:schemeClr>
          </a:fillRef>
          <a:effectRef idx="0">
            <a:schemeClr val="accent1">
              <a:shade val="80000"/>
              <a:hueOff val="-381425"/>
              <a:satOff val="12815"/>
              <a:lumOff val="264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PRIORIS Projekt AG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922A8D3-F687-3FD5-B00A-9A07AE0EB7C8}"/>
              </a:ext>
            </a:extLst>
          </p:cNvPr>
          <p:cNvSpPr/>
          <p:nvPr/>
        </p:nvSpPr>
        <p:spPr>
          <a:xfrm>
            <a:off x="5537551" y="2022311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204B221-0FB8-43B5-EC39-9F18CA02267F}"/>
              </a:ext>
            </a:extLst>
          </p:cNvPr>
          <p:cNvSpPr/>
          <p:nvPr/>
        </p:nvSpPr>
        <p:spPr>
          <a:xfrm>
            <a:off x="7547619" y="2022311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FED885C-B3B9-A7FD-CBEE-8661B855274B}"/>
              </a:ext>
            </a:extLst>
          </p:cNvPr>
          <p:cNvSpPr/>
          <p:nvPr/>
        </p:nvSpPr>
        <p:spPr>
          <a:xfrm>
            <a:off x="7076321" y="3255963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48D3C25-B6BC-904C-771B-A1B1ED529783}"/>
              </a:ext>
            </a:extLst>
          </p:cNvPr>
          <p:cNvSpPr/>
          <p:nvPr/>
        </p:nvSpPr>
        <p:spPr>
          <a:xfrm>
            <a:off x="6028990" y="3255963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32277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19">
            <a:extLst>
              <a:ext uri="{FF2B5EF4-FFF2-40B4-BE49-F238E27FC236}">
                <a16:creationId xmlns:a16="http://schemas.microsoft.com/office/drawing/2014/main" id="{C52AAEEC-2776-1D5E-A002-DE4098E5C1A7}"/>
              </a:ext>
            </a:extLst>
          </p:cNvPr>
          <p:cNvPicPr>
            <a:picLocks noGrp="1" noChangeAspect="1"/>
          </p:cNvPicPr>
          <p:nvPr>
            <p:ph idx="21"/>
          </p:nvPr>
        </p:nvPicPr>
        <p:blipFill>
          <a:blip r:embed="rId3"/>
          <a:stretch>
            <a:fillRect/>
          </a:stretch>
        </p:blipFill>
        <p:spPr>
          <a:xfrm>
            <a:off x="4920816" y="1171575"/>
            <a:ext cx="3753719" cy="36369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EEC930-0929-5DA7-0A21-4FBB69784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5" y="526544"/>
            <a:ext cx="6669024" cy="509615"/>
          </a:xfrm>
        </p:spPr>
        <p:txBody>
          <a:bodyPr/>
          <a:lstStyle/>
          <a:p>
            <a:r>
              <a:rPr lang="de-CH" dirty="0"/>
              <a:t>Eckpunkte Vereinbarung Regionale Glasfaser Schweiz AG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BFEF45C-A5A6-A09B-637A-8692F8DB72E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2504" y="1171491"/>
            <a:ext cx="4265299" cy="3636963"/>
          </a:xfrm>
        </p:spPr>
        <p:txBody>
          <a:bodyPr>
            <a:normAutofit/>
          </a:bodyPr>
          <a:lstStyle/>
          <a:p>
            <a:pPr lvl="1"/>
            <a:r>
              <a:rPr lang="de-CH" dirty="0"/>
              <a:t>Vollerschliessung</a:t>
            </a:r>
          </a:p>
          <a:p>
            <a:pPr lvl="1"/>
            <a:r>
              <a:rPr lang="de-CH" dirty="0"/>
              <a:t>Partnerschaftliche Lösung</a:t>
            </a:r>
          </a:p>
          <a:p>
            <a:pPr lvl="1"/>
            <a:r>
              <a:rPr lang="de-CH" dirty="0"/>
              <a:t>Open Access</a:t>
            </a:r>
          </a:p>
          <a:p>
            <a:pPr lvl="1"/>
            <a:r>
              <a:rPr lang="de-CH" dirty="0"/>
              <a:t>Zusammenarbeit mit lokalen Tief- und Leitungsbau-Unternehmen</a:t>
            </a:r>
          </a:p>
          <a:p>
            <a:pPr lvl="1"/>
            <a:r>
              <a:rPr lang="de-CH" dirty="0"/>
              <a:t>Fixe Kosten </a:t>
            </a:r>
          </a:p>
          <a:p>
            <a:pPr lvl="1"/>
            <a:r>
              <a:rPr lang="de-CH" dirty="0"/>
              <a:t>Attraktive Bedingungen</a:t>
            </a:r>
          </a:p>
          <a:p>
            <a:pPr lvl="1"/>
            <a:r>
              <a:rPr lang="de-CH" dirty="0"/>
              <a:t>Kostenrisiko bei der Regionale Glasfaser Schweiz AG</a:t>
            </a:r>
          </a:p>
          <a:p>
            <a:pPr lvl="1"/>
            <a:r>
              <a:rPr lang="de-CH" dirty="0"/>
              <a:t>Keine Nachzahlungspflicht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5C9D04B-2089-F4D3-3FB2-F09D605A49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965" y="274003"/>
            <a:ext cx="6716713" cy="167957"/>
          </a:xfrm>
        </p:spPr>
        <p:txBody>
          <a:bodyPr/>
          <a:lstStyle/>
          <a:p>
            <a:r>
              <a:rPr lang="de-CH" dirty="0"/>
              <a:t>Partnerin</a:t>
            </a:r>
          </a:p>
        </p:txBody>
      </p:sp>
    </p:spTree>
    <p:extLst>
      <p:ext uri="{BB962C8B-B14F-4D97-AF65-F5344CB8AC3E}">
        <p14:creationId xmlns:p14="http://schemas.microsoft.com/office/powerpoint/2010/main" val="5211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Verbinder: gewinkelt 19">
            <a:extLst>
              <a:ext uri="{FF2B5EF4-FFF2-40B4-BE49-F238E27FC236}">
                <a16:creationId xmlns:a16="http://schemas.microsoft.com/office/drawing/2014/main" id="{A982EC52-3390-FBDB-437F-DF683F01A0FB}"/>
              </a:ext>
            </a:extLst>
          </p:cNvPr>
          <p:cNvCxnSpPr>
            <a:cxnSpLocks/>
          </p:cNvCxnSpPr>
          <p:nvPr/>
        </p:nvCxnSpPr>
        <p:spPr>
          <a:xfrm rot="5400000">
            <a:off x="6315851" y="2191700"/>
            <a:ext cx="1946335" cy="1043301"/>
          </a:xfrm>
          <a:prstGeom prst="bentConnector3">
            <a:avLst>
              <a:gd name="adj1" fmla="val 83321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Verbinder: gewinkelt 21">
            <a:extLst>
              <a:ext uri="{FF2B5EF4-FFF2-40B4-BE49-F238E27FC236}">
                <a16:creationId xmlns:a16="http://schemas.microsoft.com/office/drawing/2014/main" id="{FD72F735-EB36-5708-9211-6E9E5A4B33E1}"/>
              </a:ext>
            </a:extLst>
          </p:cNvPr>
          <p:cNvCxnSpPr>
            <a:cxnSpLocks/>
          </p:cNvCxnSpPr>
          <p:nvPr/>
        </p:nvCxnSpPr>
        <p:spPr>
          <a:xfrm rot="16200000" flipH="1">
            <a:off x="5324607" y="2243761"/>
            <a:ext cx="1914115" cy="971402"/>
          </a:xfrm>
          <a:prstGeom prst="bentConnector3">
            <a:avLst>
              <a:gd name="adj1" fmla="val 83040"/>
            </a:avLst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467AC88-8ADA-0901-109C-EB5C4CB4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Die Aufgaben der </a:t>
            </a:r>
            <a:r>
              <a:rPr lang="de-CH" dirty="0" err="1"/>
              <a:t>Prioris</a:t>
            </a:r>
            <a:r>
              <a:rPr lang="de-CH" dirty="0"/>
              <a:t> Projekt 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D74DD2-8F4D-3A37-42C7-867AEC9DB23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22505" y="1166813"/>
            <a:ext cx="4546922" cy="3600450"/>
          </a:xfrm>
        </p:spPr>
        <p:txBody>
          <a:bodyPr/>
          <a:lstStyle/>
          <a:p>
            <a:pPr lvl="1">
              <a:buFont typeface="+mj-lt"/>
              <a:buAutoNum type="arabicPeriod" startAt="6"/>
              <a:tabLst>
                <a:tab pos="177800" algn="l"/>
                <a:tab pos="4484688" algn="r"/>
              </a:tabLst>
            </a:pPr>
            <a:r>
              <a:rPr lang="de-CH" sz="1400" dirty="0"/>
              <a:t>Vorbereitungen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</a:t>
            </a:r>
            <a:r>
              <a:rPr lang="de-CH" sz="1400" b="1" dirty="0">
                <a:solidFill>
                  <a:srgbClr val="FF7904"/>
                </a:solidFill>
                <a:sym typeface="Wingdings 2" panose="05020102010507070707" pitchFamily="18" charset="2"/>
              </a:rPr>
              <a:t></a:t>
            </a:r>
            <a:endParaRPr lang="de-CH" sz="1400" dirty="0">
              <a:solidFill>
                <a:srgbClr val="FF7904"/>
              </a:solidFill>
            </a:endParaRPr>
          </a:p>
          <a:p>
            <a:pPr lvl="1">
              <a:buAutoNum type="arabicPeriod" startAt="6"/>
              <a:tabLst>
                <a:tab pos="177800" algn="l"/>
                <a:tab pos="4484688" algn="r"/>
              </a:tabLst>
            </a:pPr>
            <a:r>
              <a:rPr lang="de-CH" sz="1400" dirty="0"/>
              <a:t>Vermarktung Verträge, </a:t>
            </a:r>
            <a:r>
              <a:rPr lang="de-CH" sz="1400" dirty="0" err="1"/>
              <a:t>Bodenscanning</a:t>
            </a:r>
            <a:r>
              <a:rPr lang="de-CH" sz="1400" dirty="0"/>
              <a:t>	</a:t>
            </a:r>
            <a:r>
              <a:rPr lang="de-CH" sz="1400" b="1" dirty="0">
                <a:solidFill>
                  <a:srgbClr val="00B050"/>
                </a:solidFill>
                <a:sym typeface="Wingdings 2" panose="05020102010507070707" pitchFamily="18" charset="2"/>
              </a:rPr>
              <a:t> </a:t>
            </a:r>
            <a:r>
              <a:rPr lang="de-CH" sz="14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de-CH" sz="1400" dirty="0">
              <a:solidFill>
                <a:srgbClr val="FF0000"/>
              </a:solidFill>
            </a:endParaRPr>
          </a:p>
          <a:p>
            <a:pPr lvl="1">
              <a:buAutoNum type="arabicPeriod" startAt="6"/>
              <a:tabLst>
                <a:tab pos="177800" algn="l"/>
                <a:tab pos="4484688" algn="r"/>
              </a:tabLst>
            </a:pPr>
            <a:r>
              <a:rPr lang="de-CH" sz="1400" dirty="0"/>
              <a:t>Planung, Baugesuch, Baubewilligung	</a:t>
            </a:r>
            <a:r>
              <a:rPr lang="de-CH" sz="1400" b="1" dirty="0">
                <a:solidFill>
                  <a:srgbClr val="FF000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lvl="1">
              <a:buAutoNum type="arabicPeriod" startAt="6"/>
              <a:tabLst>
                <a:tab pos="177800" algn="l"/>
                <a:tab pos="4484688" algn="r"/>
              </a:tabLst>
            </a:pPr>
            <a:r>
              <a:rPr lang="de-CH" sz="1400" dirty="0"/>
              <a:t>Baustart	</a:t>
            </a:r>
            <a:r>
              <a:rPr lang="de-CH" sz="1400" b="1" dirty="0">
                <a:solidFill>
                  <a:srgbClr val="FF0000"/>
                </a:solidFill>
                <a:sym typeface="Wingdings 2" panose="05020102010507070707" pitchFamily="18" charset="2"/>
              </a:rPr>
              <a:t> </a:t>
            </a:r>
            <a:endParaRPr lang="de-CH" sz="1400" dirty="0"/>
          </a:p>
          <a:p>
            <a:pPr lvl="1">
              <a:buAutoNum type="arabicPeriod" startAt="6"/>
              <a:tabLst>
                <a:tab pos="177800" algn="l"/>
                <a:tab pos="4484688" algn="r"/>
              </a:tabLst>
            </a:pPr>
            <a:r>
              <a:rPr lang="de-CH" sz="1400" dirty="0"/>
              <a:t>Inbetriebnahme	</a:t>
            </a:r>
            <a:r>
              <a:rPr lang="de-CH" sz="1400" b="1" dirty="0">
                <a:solidFill>
                  <a:srgbClr val="FF0000"/>
                </a:solidFill>
                <a:sym typeface="Wingdings 2" panose="05020102010507070707" pitchFamily="18" charset="2"/>
              </a:rPr>
              <a:t> </a:t>
            </a:r>
            <a:endParaRPr lang="de-CH" sz="1800" dirty="0"/>
          </a:p>
          <a:p>
            <a:pPr lvl="1">
              <a:buAutoNum type="arabicPeriod" startAt="6"/>
            </a:pPr>
            <a:endParaRPr lang="de-CH" sz="14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93AB9B-1624-CBD0-4F61-B4AFC543E62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CH" dirty="0" err="1"/>
              <a:t>Prioris</a:t>
            </a:r>
            <a:r>
              <a:rPr lang="de-CH" dirty="0"/>
              <a:t> Projekt AG</a:t>
            </a:r>
          </a:p>
        </p:txBody>
      </p: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C217BB19-73BC-A5F1-E036-C594EBD6A5C6}"/>
              </a:ext>
            </a:extLst>
          </p:cNvPr>
          <p:cNvSpPr/>
          <p:nvPr/>
        </p:nvSpPr>
        <p:spPr>
          <a:xfrm>
            <a:off x="4902686" y="1168334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6F151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Gemeinden</a:t>
            </a:r>
          </a:p>
        </p:txBody>
      </p:sp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6ABFFC33-8D2A-F129-9C13-E391B0A7CB92}"/>
              </a:ext>
            </a:extLst>
          </p:cNvPr>
          <p:cNvSpPr/>
          <p:nvPr/>
        </p:nvSpPr>
        <p:spPr>
          <a:xfrm>
            <a:off x="6881260" y="1168334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95356"/>
              <a:satOff val="3204"/>
              <a:lumOff val="6607"/>
              <a:alphaOff val="0"/>
            </a:schemeClr>
          </a:fillRef>
          <a:effectRef idx="0">
            <a:schemeClr val="accent1">
              <a:shade val="80000"/>
              <a:hueOff val="-95356"/>
              <a:satOff val="3204"/>
              <a:lumOff val="660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Gesellschafter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88EDB04B-144A-7B8B-CE13-244A13DA8C75}"/>
              </a:ext>
            </a:extLst>
          </p:cNvPr>
          <p:cNvSpPr/>
          <p:nvPr/>
        </p:nvSpPr>
        <p:spPr>
          <a:xfrm>
            <a:off x="4902686" y="2427427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6F151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190712"/>
              <a:satOff val="6407"/>
              <a:lumOff val="13214"/>
              <a:alphaOff val="0"/>
            </a:schemeClr>
          </a:fillRef>
          <a:effectRef idx="0">
            <a:schemeClr val="accent1">
              <a:shade val="80000"/>
              <a:hueOff val="-190712"/>
              <a:satOff val="6407"/>
              <a:lumOff val="132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 dirty="0">
                <a:latin typeface="Arial" panose="020B0604020202020204" pitchFamily="34" charset="0"/>
                <a:cs typeface="Arial" panose="020B0604020202020204" pitchFamily="34" charset="0"/>
              </a:rPr>
              <a:t>PRIORIS Verbund AG</a:t>
            </a:r>
          </a:p>
        </p:txBody>
      </p:sp>
      <p:sp>
        <p:nvSpPr>
          <p:cNvPr id="14" name="Freihandform: Form 13">
            <a:extLst>
              <a:ext uri="{FF2B5EF4-FFF2-40B4-BE49-F238E27FC236}">
                <a16:creationId xmlns:a16="http://schemas.microsoft.com/office/drawing/2014/main" id="{EDA313A2-D27D-9C57-7C8C-1651693F9697}"/>
              </a:ext>
            </a:extLst>
          </p:cNvPr>
          <p:cNvSpPr/>
          <p:nvPr/>
        </p:nvSpPr>
        <p:spPr>
          <a:xfrm>
            <a:off x="6881260" y="2427427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286069"/>
              <a:satOff val="9611"/>
              <a:lumOff val="19821"/>
              <a:alphaOff val="0"/>
            </a:schemeClr>
          </a:fillRef>
          <a:effectRef idx="0">
            <a:schemeClr val="accent1">
              <a:shade val="80000"/>
              <a:hueOff val="-286069"/>
              <a:satOff val="9611"/>
              <a:lumOff val="1982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Regionale Glasfaser Schweiz AG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815F97DC-56E6-83AC-C206-D103573E1A07}"/>
              </a:ext>
            </a:extLst>
          </p:cNvPr>
          <p:cNvSpPr/>
          <p:nvPr/>
        </p:nvSpPr>
        <p:spPr>
          <a:xfrm>
            <a:off x="5891973" y="3686520"/>
            <a:ext cx="1798704" cy="611564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rgbClr val="F9B23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-381425"/>
              <a:satOff val="12815"/>
              <a:lumOff val="26428"/>
              <a:alphaOff val="0"/>
            </a:schemeClr>
          </a:fillRef>
          <a:effectRef idx="0">
            <a:schemeClr val="accent1">
              <a:shade val="80000"/>
              <a:hueOff val="-381425"/>
              <a:satOff val="12815"/>
              <a:lumOff val="264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200" kern="1200">
                <a:latin typeface="Arial" panose="020B0604020202020204" pitchFamily="34" charset="0"/>
                <a:cs typeface="Arial" panose="020B0604020202020204" pitchFamily="34" charset="0"/>
              </a:rPr>
              <a:t>PRIORIS Projekt AG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1922A8D3-F687-3FD5-B00A-9A07AE0EB7C8}"/>
              </a:ext>
            </a:extLst>
          </p:cNvPr>
          <p:cNvSpPr/>
          <p:nvPr/>
        </p:nvSpPr>
        <p:spPr>
          <a:xfrm>
            <a:off x="5537551" y="2022311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6204B221-0FB8-43B5-EC39-9F18CA02267F}"/>
              </a:ext>
            </a:extLst>
          </p:cNvPr>
          <p:cNvSpPr/>
          <p:nvPr/>
        </p:nvSpPr>
        <p:spPr>
          <a:xfrm>
            <a:off x="7547619" y="2022311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FED885C-B3B9-A7FD-CBEE-8661B855274B}"/>
              </a:ext>
            </a:extLst>
          </p:cNvPr>
          <p:cNvSpPr/>
          <p:nvPr/>
        </p:nvSpPr>
        <p:spPr>
          <a:xfrm>
            <a:off x="7076321" y="3255963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76%</a:t>
            </a:r>
          </a:p>
        </p:txBody>
      </p:sp>
      <p:sp>
        <p:nvSpPr>
          <p:cNvPr id="17" name="Freihandform: Form 16">
            <a:extLst>
              <a:ext uri="{FF2B5EF4-FFF2-40B4-BE49-F238E27FC236}">
                <a16:creationId xmlns:a16="http://schemas.microsoft.com/office/drawing/2014/main" id="{248D3C25-B6BC-904C-771B-A1B1ED529783}"/>
              </a:ext>
            </a:extLst>
          </p:cNvPr>
          <p:cNvSpPr/>
          <p:nvPr/>
        </p:nvSpPr>
        <p:spPr>
          <a:xfrm>
            <a:off x="6028990" y="3255963"/>
            <a:ext cx="516824" cy="201252"/>
          </a:xfrm>
          <a:custGeom>
            <a:avLst/>
            <a:gdLst>
              <a:gd name="connsiteX0" fmla="*/ 0 w 1798704"/>
              <a:gd name="connsiteY0" fmla="*/ 0 h 1079222"/>
              <a:gd name="connsiteX1" fmla="*/ 1798704 w 1798704"/>
              <a:gd name="connsiteY1" fmla="*/ 0 h 1079222"/>
              <a:gd name="connsiteX2" fmla="*/ 1798704 w 1798704"/>
              <a:gd name="connsiteY2" fmla="*/ 1079222 h 1079222"/>
              <a:gd name="connsiteX3" fmla="*/ 0 w 1798704"/>
              <a:gd name="connsiteY3" fmla="*/ 1079222 h 1079222"/>
              <a:gd name="connsiteX4" fmla="*/ 0 w 1798704"/>
              <a:gd name="connsiteY4" fmla="*/ 0 h 1079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704" h="1079222">
                <a:moveTo>
                  <a:pt x="0" y="0"/>
                </a:moveTo>
                <a:lnTo>
                  <a:pt x="1798704" y="0"/>
                </a:lnTo>
                <a:lnTo>
                  <a:pt x="1798704" y="1079222"/>
                </a:lnTo>
                <a:lnTo>
                  <a:pt x="0" y="10792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010" tIns="80010" rIns="80010" bIns="80010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CH" sz="105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</a:p>
        </p:txBody>
      </p:sp>
    </p:spTree>
    <p:extLst>
      <p:ext uri="{BB962C8B-B14F-4D97-AF65-F5344CB8AC3E}">
        <p14:creationId xmlns:p14="http://schemas.microsoft.com/office/powerpoint/2010/main" val="219711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lassische Titelfolien">
  <a:themeElements>
    <a:clrScheme name="GS1 Global Palette">
      <a:dk1>
        <a:srgbClr val="454545"/>
      </a:dk1>
      <a:lt1>
        <a:sysClr val="window" lastClr="FFFFFF"/>
      </a:lt1>
      <a:dk2>
        <a:srgbClr val="002C6C"/>
      </a:dk2>
      <a:lt2>
        <a:srgbClr val="888B8D"/>
      </a:lt2>
      <a:accent1>
        <a:srgbClr val="F26334"/>
      </a:accent1>
      <a:accent2>
        <a:srgbClr val="00B6DE"/>
      </a:accent2>
      <a:accent3>
        <a:srgbClr val="7AC143"/>
      </a:accent3>
      <a:accent4>
        <a:srgbClr val="F05587"/>
      </a:accent4>
      <a:accent5>
        <a:srgbClr val="FBB034"/>
      </a:accent5>
      <a:accent6>
        <a:srgbClr val="BF83B9"/>
      </a:accent6>
      <a:hlink>
        <a:srgbClr val="008DBD"/>
      </a:hlink>
      <a:folHlink>
        <a:srgbClr val="008DBD"/>
      </a:folHlink>
    </a:clrScheme>
    <a:fontScheme name="GS1 Verdana">
      <a:majorFont>
        <a:latin typeface="Verdan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Verdana"/>
        <a:font script="Hebr" typeface="Verdana"/>
        <a:font script="Thai" typeface="Verdana"/>
        <a:font script="Ethi" typeface="Verdana"/>
        <a:font script="Beng" typeface="Verdana"/>
        <a:font script="Gujr" typeface="Verdana"/>
        <a:font script="Khmr" typeface="Verdana"/>
        <a:font script="Knda" typeface="Verdana"/>
        <a:font script="Guru" typeface="Verdana"/>
        <a:font script="Cans" typeface="Verdana"/>
        <a:font script="Cher" typeface="Verdana"/>
        <a:font script="Yiii" typeface="Verdana"/>
        <a:font script="Tibt" typeface="Verdana"/>
        <a:font script="Thaa" typeface="Verdana"/>
        <a:font script="Deva" typeface="Verdana"/>
        <a:font script="Telu" typeface="Verdana"/>
        <a:font script="Taml" typeface="Verdana"/>
        <a:font script="Syrc" typeface="Verdana"/>
        <a:font script="Orya" typeface="Verdana"/>
        <a:font script="Mlym" typeface="Verdana"/>
        <a:font script="Laoo" typeface="Verdana"/>
        <a:font script="Sinh" typeface="Verdana"/>
        <a:font script="Mong" typeface="Verdana"/>
        <a:font script="Viet" typeface="Verdana"/>
        <a:font script="Uigh" typeface="Verdana"/>
      </a:majorFont>
      <a:minorFont>
        <a:latin typeface="Verdan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Verdana"/>
        <a:font script="Hebr" typeface="Verdana"/>
        <a:font script="Thai" typeface="Verdana"/>
        <a:font script="Ethi" typeface="Verdana"/>
        <a:font script="Beng" typeface="Verdana"/>
        <a:font script="Gujr" typeface="Verdana"/>
        <a:font script="Khmr" typeface="Verdana"/>
        <a:font script="Knda" typeface="Verdana"/>
        <a:font script="Guru" typeface="Verdana"/>
        <a:font script="Cans" typeface="Verdana"/>
        <a:font script="Cher" typeface="Verdana"/>
        <a:font script="Yiii" typeface="Verdana"/>
        <a:font script="Tibt" typeface="Verdana"/>
        <a:font script="Thaa" typeface="Verdana"/>
        <a:font script="Deva" typeface="Verdana"/>
        <a:font script="Telu" typeface="Verdana"/>
        <a:font script="Taml" typeface="Verdana"/>
        <a:font script="Syrc" typeface="Verdana"/>
        <a:font script="Orya" typeface="Verdana"/>
        <a:font script="Mlym" typeface="Verdana"/>
        <a:font script="Laoo" typeface="Verdana"/>
        <a:font script="Sinh" typeface="Verdana"/>
        <a:font script="Mong" typeface="Verdana"/>
        <a:font script="Viet" typeface="Verdana"/>
        <a:font script="Uigh"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6334"/>
        </a:solidFill>
        <a:ln w="25400" cap="flat" cmpd="sng" algn="ctr">
          <a:noFill/>
          <a:prstDash val="solid"/>
        </a:ln>
        <a:effectLst/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>
            <a:ln>
              <a:noFill/>
            </a:ln>
            <a:solidFill>
              <a:sysClr val="window" lastClr="FFFFFF"/>
            </a:solidFill>
            <a:effectLst/>
            <a:uLnTx/>
            <a:uFillTx/>
            <a:latin typeface="Verdana"/>
            <a:ea typeface="+mn-ea"/>
            <a:cs typeface="+mn-cs"/>
          </a:defRPr>
        </a:defPPr>
      </a:lstStyle>
    </a:spDef>
    <a:lnDef>
      <a:spPr>
        <a:ln w="12700"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GS1 Blue">
      <a:srgbClr val="002C6C"/>
    </a:custClr>
    <a:custClr name="GS1 Orange">
      <a:srgbClr val="F26334"/>
    </a:custClr>
    <a:custClr name="GS1 Dark Gray">
      <a:srgbClr val="454545"/>
    </a:custClr>
    <a:custClr name="GS1 Dark Medium Gray">
      <a:srgbClr val="888B8D"/>
    </a:custClr>
    <a:custClr name="GS1 Light Medium Gray">
      <a:srgbClr val="B1B3B3"/>
    </a:custClr>
    <a:custClr name="GS1 Light Gray">
      <a:srgbClr val="F4F4F4"/>
    </a:custClr>
    <a:custClr name="GS1 Raspberry">
      <a:srgbClr val="F05587"/>
    </a:custClr>
    <a:custClr name="GS1 Purple">
      <a:srgbClr val="BF83B9"/>
    </a:custClr>
    <a:custClr name="GS1 Lavender">
      <a:srgbClr val="AF96D4"/>
    </a:custClr>
    <a:custClr name="GS1 Slate">
      <a:srgbClr val="89AADB"/>
    </a:custClr>
    <a:custClr name="GS1 Sky">
      <a:srgbClr val="00B6DE"/>
    </a:custClr>
    <a:custClr name="GS1 Link">
      <a:srgbClr val="008DBD"/>
    </a:custClr>
    <a:custClr name="GS1 Mist">
      <a:srgbClr val="8DB9CA"/>
    </a:custClr>
    <a:custClr name="GS1 Teal">
      <a:srgbClr val="22BCB9"/>
    </a:custClr>
    <a:custClr name="GS1 Mint">
      <a:srgbClr val="71B790"/>
    </a:custClr>
    <a:custClr name="GS1 Grass">
      <a:srgbClr val="7AC143"/>
    </a:custClr>
    <a:custClr name="GS1 Forest">
      <a:srgbClr val="00B74F"/>
    </a:custClr>
    <a:custClr name="GS1 Olive">
      <a:srgbClr val="9DBB68"/>
    </a:custClr>
    <a:custClr name="GS1 Lime">
      <a:srgbClr val="C1D82F"/>
    </a:custClr>
    <a:custClr name="GS1 Gold">
      <a:srgbClr val="C4B000"/>
    </a:custClr>
    <a:custClr name="GS1 Peach">
      <a:srgbClr val="FBB034"/>
    </a:custClr>
    <a:custClr name="GS1 Tangerine">
      <a:srgbClr val="FF8200"/>
    </a:custClr>
    <a:custClr name="GS1 Honey">
      <a:srgbClr val="B78B20"/>
    </a:custClr>
    <a:custClr name="GS1 Terracotta">
      <a:srgbClr val="D3875F"/>
    </a:custClr>
  </a:custClrLst>
  <a:extLst>
    <a:ext uri="{05A4C25C-085E-4340-85A3-A5531E510DB2}">
      <thm15:themeFamily xmlns:thm15="http://schemas.microsoft.com/office/thememl/2012/main" name="20190730_Luthern_Grobkonzept_WIP0.012" id="{569BDD1C-52DD-4D6B-8104-3AF3F2418548}" vid="{130C1733-A580-4FA2-A89E-88186715AC39}"/>
    </a:ext>
  </a:extLst>
</a:theme>
</file>

<file path=ppt/theme/theme2.xml><?xml version="1.0" encoding="utf-8"?>
<a:theme xmlns:a="http://schemas.openxmlformats.org/drawingml/2006/main" name="Content">
  <a:themeElements>
    <a:clrScheme name="GS1 Global Palette">
      <a:dk1>
        <a:srgbClr val="454545"/>
      </a:dk1>
      <a:lt1>
        <a:sysClr val="window" lastClr="FFFFFF"/>
      </a:lt1>
      <a:dk2>
        <a:srgbClr val="002C6C"/>
      </a:dk2>
      <a:lt2>
        <a:srgbClr val="888B8D"/>
      </a:lt2>
      <a:accent1>
        <a:srgbClr val="F26334"/>
      </a:accent1>
      <a:accent2>
        <a:srgbClr val="00B6DE"/>
      </a:accent2>
      <a:accent3>
        <a:srgbClr val="7AC143"/>
      </a:accent3>
      <a:accent4>
        <a:srgbClr val="F05587"/>
      </a:accent4>
      <a:accent5>
        <a:srgbClr val="FBB034"/>
      </a:accent5>
      <a:accent6>
        <a:srgbClr val="BF83B9"/>
      </a:accent6>
      <a:hlink>
        <a:srgbClr val="008DBD"/>
      </a:hlink>
      <a:folHlink>
        <a:srgbClr val="008DBD"/>
      </a:folHlink>
    </a:clrScheme>
    <a:fontScheme name="GS1 Verdana">
      <a:majorFont>
        <a:latin typeface="Verdana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Verdana"/>
        <a:font script="Hebr" typeface="Verdana"/>
        <a:font script="Thai" typeface="Verdana"/>
        <a:font script="Ethi" typeface="Verdana"/>
        <a:font script="Beng" typeface="Verdana"/>
        <a:font script="Gujr" typeface="Verdana"/>
        <a:font script="Khmr" typeface="Verdana"/>
        <a:font script="Knda" typeface="Verdana"/>
        <a:font script="Guru" typeface="Verdana"/>
        <a:font script="Cans" typeface="Verdana"/>
        <a:font script="Cher" typeface="Verdana"/>
        <a:font script="Yiii" typeface="Verdana"/>
        <a:font script="Tibt" typeface="Verdana"/>
        <a:font script="Thaa" typeface="Verdana"/>
        <a:font script="Deva" typeface="Verdana"/>
        <a:font script="Telu" typeface="Verdana"/>
        <a:font script="Taml" typeface="Verdana"/>
        <a:font script="Syrc" typeface="Verdana"/>
        <a:font script="Orya" typeface="Verdana"/>
        <a:font script="Mlym" typeface="Verdana"/>
        <a:font script="Laoo" typeface="Verdana"/>
        <a:font script="Sinh" typeface="Verdana"/>
        <a:font script="Mong" typeface="Verdana"/>
        <a:font script="Viet" typeface="Verdana"/>
        <a:font script="Uigh" typeface="Verdana"/>
      </a:majorFont>
      <a:minorFont>
        <a:latin typeface="Verdana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Verdana"/>
        <a:font script="Hebr" typeface="Verdana"/>
        <a:font script="Thai" typeface="Verdana"/>
        <a:font script="Ethi" typeface="Verdana"/>
        <a:font script="Beng" typeface="Verdana"/>
        <a:font script="Gujr" typeface="Verdana"/>
        <a:font script="Khmr" typeface="Verdana"/>
        <a:font script="Knda" typeface="Verdana"/>
        <a:font script="Guru" typeface="Verdana"/>
        <a:font script="Cans" typeface="Verdana"/>
        <a:font script="Cher" typeface="Verdana"/>
        <a:font script="Yiii" typeface="Verdana"/>
        <a:font script="Tibt" typeface="Verdana"/>
        <a:font script="Thaa" typeface="Verdana"/>
        <a:font script="Deva" typeface="Verdana"/>
        <a:font script="Telu" typeface="Verdana"/>
        <a:font script="Taml" typeface="Verdana"/>
        <a:font script="Syrc" typeface="Verdana"/>
        <a:font script="Orya" typeface="Verdana"/>
        <a:font script="Mlym" typeface="Verdana"/>
        <a:font script="Laoo" typeface="Verdana"/>
        <a:font script="Sinh" typeface="Verdana"/>
        <a:font script="Mong" typeface="Verdana"/>
        <a:font script="Viet" typeface="Verdana"/>
        <a:font script="Uigh"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5400"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custClrLst>
    <a:custClr name="GS1 Blue">
      <a:srgbClr val="002C6C"/>
    </a:custClr>
    <a:custClr name="GS1 Orange">
      <a:srgbClr val="F26334"/>
    </a:custClr>
    <a:custClr name="GS1 Dark Gray">
      <a:srgbClr val="454545"/>
    </a:custClr>
    <a:custClr name="GS1 Dark Medium Gray">
      <a:srgbClr val="888B8D"/>
    </a:custClr>
    <a:custClr name="GS1 Light Medium Gray">
      <a:srgbClr val="B1B3B3"/>
    </a:custClr>
    <a:custClr name="GS1 Light Gray">
      <a:srgbClr val="F4F4F4"/>
    </a:custClr>
    <a:custClr name="GS1 Raspberry">
      <a:srgbClr val="F05587"/>
    </a:custClr>
    <a:custClr name="GS1 Purple">
      <a:srgbClr val="BF83B9"/>
    </a:custClr>
    <a:custClr name="GS1 Lavender">
      <a:srgbClr val="AF96D4"/>
    </a:custClr>
    <a:custClr name="GS1 Slate">
      <a:srgbClr val="89AADB"/>
    </a:custClr>
    <a:custClr name="GS1 Sky">
      <a:srgbClr val="00B6DE"/>
    </a:custClr>
    <a:custClr name="GS1 Link">
      <a:srgbClr val="008DBD"/>
    </a:custClr>
    <a:custClr name="GS1 Mist">
      <a:srgbClr val="8DB9CA"/>
    </a:custClr>
    <a:custClr name="GS1 Teal">
      <a:srgbClr val="22BCB9"/>
    </a:custClr>
    <a:custClr name="GS1 Mint">
      <a:srgbClr val="71B790"/>
    </a:custClr>
    <a:custClr name="GS1 Grass">
      <a:srgbClr val="7AC143"/>
    </a:custClr>
    <a:custClr name="GS1 Forest">
      <a:srgbClr val="00B74F"/>
    </a:custClr>
    <a:custClr name="GS1 Olive">
      <a:srgbClr val="9DBB68"/>
    </a:custClr>
    <a:custClr name="GS1 Lime">
      <a:srgbClr val="C1D82F"/>
    </a:custClr>
    <a:custClr name="GS1 Gold">
      <a:srgbClr val="C4B000"/>
    </a:custClr>
    <a:custClr name="GS1 Peach">
      <a:srgbClr val="FBB034"/>
    </a:custClr>
    <a:custClr name="GS1 Tangerine">
      <a:srgbClr val="FF8200"/>
    </a:custClr>
    <a:custClr name="GS1 Honey">
      <a:srgbClr val="B78B20"/>
    </a:custClr>
    <a:custClr name="GS1 Terracotta">
      <a:srgbClr val="D3875F"/>
    </a:custClr>
  </a:custClrLst>
  <a:extLst>
    <a:ext uri="{05A4C25C-085E-4340-85A3-A5531E510DB2}">
      <thm15:themeFamily xmlns:thm15="http://schemas.microsoft.com/office/thememl/2012/main" name="20190730_Luthern_Grobkonzept_WIP0.012" id="{569BDD1C-52DD-4D6B-8104-3AF3F2418548}" vid="{5651CECC-38C8-4B36-B3C2-12DEA75BAC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5A71F0E8264345A33B8C5DFC5E2CFA" ma:contentTypeVersion="11" ma:contentTypeDescription="Ein neues Dokument erstellen." ma:contentTypeScope="" ma:versionID="65675c2af627da01105fefd381bc75e0">
  <xsd:schema xmlns:xsd="http://www.w3.org/2001/XMLSchema" xmlns:xs="http://www.w3.org/2001/XMLSchema" xmlns:p="http://schemas.microsoft.com/office/2006/metadata/properties" xmlns:ns3="b0491658-f817-4c81-93cd-2b2a251b7779" xmlns:ns4="aa732d08-dedb-45ae-a697-227b78da73ee" targetNamespace="http://schemas.microsoft.com/office/2006/metadata/properties" ma:root="true" ma:fieldsID="22ab92036ba54ed04444b1aa0c8f9f91" ns3:_="" ns4:_="">
    <xsd:import namespace="b0491658-f817-4c81-93cd-2b2a251b7779"/>
    <xsd:import namespace="aa732d08-dedb-45ae-a697-227b78da73e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491658-f817-4c81-93cd-2b2a251b7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732d08-dedb-45ae-a697-227b78da73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61526E-8F21-4A5B-BC87-A366BCAB6F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5B2AFF-AE31-4F7E-BAA7-1B72124E3C61}">
  <ds:schemaRefs>
    <ds:schemaRef ds:uri="aa732d08-dedb-45ae-a697-227b78da73ee"/>
    <ds:schemaRef ds:uri="b0491658-f817-4c81-93cd-2b2a251b777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855DF3-1364-45B2-ADEF-509B1A131179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878</Words>
  <Application>Microsoft Macintosh PowerPoint</Application>
  <PresentationFormat>Bildschirmpräsentation (16:9)</PresentationFormat>
  <Paragraphs>372</Paragraphs>
  <Slides>14</Slides>
  <Notes>7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30" baseType="lpstr">
      <vt:lpstr>Aptos Narrow</vt:lpstr>
      <vt:lpstr>Arial</vt:lpstr>
      <vt:lpstr>Arial Black</vt:lpstr>
      <vt:lpstr>Cabin</vt:lpstr>
      <vt:lpstr>Calibri</vt:lpstr>
      <vt:lpstr>Candara</vt:lpstr>
      <vt:lpstr>Courier New</vt:lpstr>
      <vt:lpstr>FS Albert Light</vt:lpstr>
      <vt:lpstr>FSAlbert</vt:lpstr>
      <vt:lpstr>Symbol</vt:lpstr>
      <vt:lpstr>Verdana</vt:lpstr>
      <vt:lpstr>Wingdings</vt:lpstr>
      <vt:lpstr>Wingdings 2</vt:lpstr>
      <vt:lpstr>Klassische Titelfolien</vt:lpstr>
      <vt:lpstr>Content</vt:lpstr>
      <vt:lpstr>Worksheet</vt:lpstr>
      <vt:lpstr>Informationsveranstaltung</vt:lpstr>
      <vt:lpstr>VIDEO</vt:lpstr>
      <vt:lpstr>Bedarfsentwicklung seit 1983</vt:lpstr>
      <vt:lpstr>Wir wollen fit sein für die Zukunft</vt:lpstr>
      <vt:lpstr>Aufteilung innerhalb/ausserhalb Bauzone (Stand 2022)</vt:lpstr>
      <vt:lpstr>Wo stehen wir im Projekt?</vt:lpstr>
      <vt:lpstr>Die Schritte im 2024 Eckpunkte</vt:lpstr>
      <vt:lpstr>Eckpunkte Vereinbarung Regionale Glasfaser Schweiz AG</vt:lpstr>
      <vt:lpstr>Die Aufgaben der Prioris Projekt AG</vt:lpstr>
      <vt:lpstr>Finanzielle Beiträge</vt:lpstr>
      <vt:lpstr>Übersicht der Abstimmungstermine / Gemeindeversammlungen</vt:lpstr>
      <vt:lpstr>Zusammenarbeit Regionale Glasfaser Schweiz AG und Gemeinden</vt:lpstr>
      <vt:lpstr>Was unterscheidet die Projekte?</vt:lpstr>
      <vt:lpstr>Informationsveranstaltung</vt:lpstr>
    </vt:vector>
  </TitlesOfParts>
  <Company>IXEDIO AG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UHBB - Region Luzern West</dc:title>
  <dc:subject>Betreff</dc:subject>
  <dc:creator>valentin.wepfer@ixedio.com</dc:creator>
  <cp:lastModifiedBy>Sandra Cellarius</cp:lastModifiedBy>
  <cp:revision>8</cp:revision>
  <cp:lastPrinted>2020-09-01T07:31:33Z</cp:lastPrinted>
  <dcterms:created xsi:type="dcterms:W3CDTF">2018-08-28T19:49:37Z</dcterms:created>
  <dcterms:modified xsi:type="dcterms:W3CDTF">2024-04-28T15:30:45Z</dcterms:modified>
  <cp:category>fill in</cp:category>
  <cp:contentStatus>Status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6</vt:i4>
  </property>
  <property fmtid="{D5CDD505-2E9C-101B-9397-08002B2CF9AE}" pid="3" name="Date completed">
    <vt:filetime>2015-05-13T04:00:00Z</vt:filetime>
  </property>
  <property fmtid="{D5CDD505-2E9C-101B-9397-08002B2CF9AE}" pid="4" name="ContentTypeId">
    <vt:lpwstr>0x010100505A71F0E8264345A33B8C5DFC5E2CFA</vt:lpwstr>
  </property>
</Properties>
</file>